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80" r:id="rId1"/>
  </p:sldMasterIdLst>
  <p:notesMasterIdLst>
    <p:notesMasterId r:id="rId53"/>
  </p:notesMasterIdLst>
  <p:sldIdLst>
    <p:sldId id="256" r:id="rId2"/>
    <p:sldId id="313" r:id="rId3"/>
    <p:sldId id="258" r:id="rId4"/>
    <p:sldId id="354" r:id="rId5"/>
    <p:sldId id="416" r:id="rId6"/>
    <p:sldId id="399" r:id="rId7"/>
    <p:sldId id="413" r:id="rId8"/>
    <p:sldId id="415" r:id="rId9"/>
    <p:sldId id="264" r:id="rId10"/>
    <p:sldId id="262" r:id="rId11"/>
    <p:sldId id="396" r:id="rId12"/>
    <p:sldId id="349" r:id="rId13"/>
    <p:sldId id="351" r:id="rId14"/>
    <p:sldId id="352" r:id="rId15"/>
    <p:sldId id="353" r:id="rId16"/>
    <p:sldId id="341" r:id="rId17"/>
    <p:sldId id="347" r:id="rId18"/>
    <p:sldId id="404" r:id="rId19"/>
    <p:sldId id="407" r:id="rId20"/>
    <p:sldId id="408" r:id="rId21"/>
    <p:sldId id="403" r:id="rId22"/>
    <p:sldId id="409" r:id="rId23"/>
    <p:sldId id="356" r:id="rId24"/>
    <p:sldId id="357" r:id="rId25"/>
    <p:sldId id="363" r:id="rId26"/>
    <p:sldId id="364" r:id="rId27"/>
    <p:sldId id="367" r:id="rId28"/>
    <p:sldId id="371" r:id="rId29"/>
    <p:sldId id="368" r:id="rId30"/>
    <p:sldId id="373" r:id="rId31"/>
    <p:sldId id="375" r:id="rId32"/>
    <p:sldId id="377" r:id="rId33"/>
    <p:sldId id="380" r:id="rId34"/>
    <p:sldId id="272" r:id="rId35"/>
    <p:sldId id="360" r:id="rId36"/>
    <p:sldId id="359" r:id="rId37"/>
    <p:sldId id="361" r:id="rId38"/>
    <p:sldId id="362" r:id="rId39"/>
    <p:sldId id="280" r:id="rId40"/>
    <p:sldId id="365" r:id="rId41"/>
    <p:sldId id="369" r:id="rId42"/>
    <p:sldId id="378" r:id="rId43"/>
    <p:sldId id="379" r:id="rId44"/>
    <p:sldId id="381" r:id="rId45"/>
    <p:sldId id="382" r:id="rId46"/>
    <p:sldId id="383" r:id="rId47"/>
    <p:sldId id="390" r:id="rId48"/>
    <p:sldId id="392" r:id="rId49"/>
    <p:sldId id="374" r:id="rId50"/>
    <p:sldId id="395" r:id="rId51"/>
    <p:sldId id="319" r:id="rId52"/>
  </p:sldIdLst>
  <p:sldSz cx="9144000" cy="5143500" type="screen16x9"/>
  <p:notesSz cx="6858000" cy="9144000"/>
  <p:embeddedFontLst>
    <p:embeddedFont>
      <p:font typeface="Abel" panose="020B0604020202020204" charset="0"/>
      <p:regular r:id="rId54"/>
    </p:embeddedFont>
    <p:embeddedFont>
      <p:font typeface="Calibri" panose="020F0502020204030204" pitchFamily="34" charset="0"/>
      <p:regular r:id="rId55"/>
      <p:bold r:id="rId56"/>
      <p:italic r:id="rId57"/>
      <p:boldItalic r:id="rId58"/>
    </p:embeddedFont>
    <p:embeddedFont>
      <p:font typeface="Consolas" panose="020B0609020204030204" pitchFamily="49" charset="0"/>
      <p:regular r:id="rId59"/>
      <p:bold r:id="rId60"/>
      <p:italic r:id="rId61"/>
      <p:boldItalic r:id="rId62"/>
    </p:embeddedFont>
    <p:embeddedFont>
      <p:font typeface="Montserrat" panose="00000500000000000000" pitchFamily="2" charset="0"/>
      <p:regular r:id="rId63"/>
      <p:bold r:id="rId64"/>
      <p:italic r:id="rId65"/>
      <p:boldItalic r:id="rId66"/>
    </p:embeddedFont>
    <p:embeddedFont>
      <p:font typeface="Playfair Display" panose="00000500000000000000" pitchFamily="2" charset="0"/>
      <p:regular r:id="rId67"/>
      <p:bold r:id="rId68"/>
      <p:italic r:id="rId69"/>
      <p:boldItalic r:id="rId70"/>
    </p:embeddedFont>
    <p:embeddedFont>
      <p:font typeface="Sahitya" panose="020B0604020202020204" charset="0"/>
      <p:regular r:id="rId71"/>
      <p:bold r:id="rId7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bdul Hamid" initials="AH" lastIdx="1" clrIdx="0">
    <p:extLst>
      <p:ext uri="{19B8F6BF-5375-455C-9EA6-DF929625EA0E}">
        <p15:presenceInfo xmlns:p15="http://schemas.microsoft.com/office/powerpoint/2012/main" userId="502a2382b218d5eb"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3F3F3"/>
    <a:srgbClr val="666666"/>
    <a:srgbClr val="B3B3B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2E0F598-BB00-43CE-9C26-2F0ED7A2DEA7}" v="206" dt="2021-09-18T06:09:09"/>
    <p1510:client id="{1D6B11B6-D5BC-43A6-8A48-C085C1AA0DEF}" v="1473" dt="2021-09-18T03:39:53.520"/>
    <p1510:client id="{20BADFFB-0EB8-4019-8C1F-A79157EAB6E2}" v="140" dt="2021-09-20T04:06:25.498"/>
    <p1510:client id="{34901267-19D8-4872-AD6F-1EE079C63CFC}" v="798" dt="2021-09-17T10:15:07.517"/>
    <p1510:client id="{4A172576-8F39-4104-9CF8-75CA58058AA9}" v="561" dt="2021-09-17T06:08:48.463"/>
    <p1510:client id="{5A36EF43-1D24-470D-BEED-917EEC7C9B06}" v="2" dt="2021-09-20T01:43:13.779"/>
    <p1510:client id="{A04BE9B4-574E-4380-860B-A1B2E6B6BDB1}" v="9" dt="2021-09-21T04:39:24.675"/>
    <p1510:client id="{CD8BAD58-B61B-4C67-9244-B60A042691D3}" v="229" dt="2021-09-18T06:25:31.256"/>
    <p1510:client id="{EA0730A9-FD17-4794-B16A-BE423213C326}" v="3" dt="2021-09-18T05:54:00.580"/>
    <p1510:client id="{F14A4A5C-558C-4F82-BDBB-3CD710407424}" v="18" dt="2021-09-19T09:10:25.286"/>
  </p1510:revLst>
</p1510:revInfo>
</file>

<file path=ppt/tableStyles.xml><?xml version="1.0" encoding="utf-8"?>
<a:tblStyleLst xmlns:a="http://schemas.openxmlformats.org/drawingml/2006/main" def="{D0AA409B-EDB1-4CEA-A932-72B7C8222E9F}">
  <a:tblStyle styleId="{D0AA409B-EDB1-4CEA-A932-72B7C8222E9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45" d="100"/>
          <a:sy n="145" d="100"/>
        </p:scale>
        <p:origin x="546"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10.fntdata"/><Relationship Id="rId68" Type="http://schemas.openxmlformats.org/officeDocument/2006/relationships/font" Target="fonts/font15.fntdata"/><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8" Type="http://schemas.openxmlformats.org/officeDocument/2006/relationships/font" Target="fonts/font5.fntdata"/><Relationship Id="rId66" Type="http://schemas.openxmlformats.org/officeDocument/2006/relationships/font" Target="fonts/font13.fntdata"/><Relationship Id="rId74"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font" Target="fonts/font8.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3.fntdata"/><Relationship Id="rId64" Type="http://schemas.openxmlformats.org/officeDocument/2006/relationships/font" Target="fonts/font11.fntdata"/><Relationship Id="rId69" Type="http://schemas.openxmlformats.org/officeDocument/2006/relationships/font" Target="fonts/font16.fntdata"/><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19.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6.fntdata"/><Relationship Id="rId67" Type="http://schemas.openxmlformats.org/officeDocument/2006/relationships/font" Target="fonts/font14.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fntdata"/><Relationship Id="rId62" Type="http://schemas.openxmlformats.org/officeDocument/2006/relationships/font" Target="fonts/font9.fntdata"/><Relationship Id="rId70" Type="http://schemas.openxmlformats.org/officeDocument/2006/relationships/font" Target="fonts/font17.fntdata"/><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4.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7.fntdata"/><Relationship Id="rId65" Type="http://schemas.openxmlformats.org/officeDocument/2006/relationships/font" Target="fonts/font12.fntdata"/><Relationship Id="rId73" Type="http://schemas.openxmlformats.org/officeDocument/2006/relationships/commentAuthors" Target="commentAuthors.xml"/><Relationship Id="rId78"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font" Target="fonts/font2.fntdata"/><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font" Target="fonts/font18.fntdata"/><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www.talentlyft.com/en/blog/article/255/recruitment-metrics-cost-per-hire"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ga5a5d1d171_0_245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5" name="Google Shape;385;ga5a5d1d171_0_245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875312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3"/>
        <p:cNvGrpSpPr/>
        <p:nvPr/>
      </p:nvGrpSpPr>
      <p:grpSpPr>
        <a:xfrm>
          <a:off x="0" y="0"/>
          <a:ext cx="0" cy="0"/>
          <a:chOff x="0" y="0"/>
          <a:chExt cx="0" cy="0"/>
        </a:xfrm>
      </p:grpSpPr>
      <p:sp>
        <p:nvSpPr>
          <p:cNvPr id="744" name="Google Shape;744;ga5a5d1d171_0_246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5" name="Google Shape;745;ga5a5d1d171_0_246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44034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3"/>
        <p:cNvGrpSpPr/>
        <p:nvPr/>
      </p:nvGrpSpPr>
      <p:grpSpPr>
        <a:xfrm>
          <a:off x="0" y="0"/>
          <a:ext cx="0" cy="0"/>
          <a:chOff x="0" y="0"/>
          <a:chExt cx="0" cy="0"/>
        </a:xfrm>
      </p:grpSpPr>
      <p:sp>
        <p:nvSpPr>
          <p:cNvPr id="744" name="Google Shape;744;ga5a5d1d171_0_246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5" name="Google Shape;745;ga5a5d1d171_0_246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733474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3"/>
        <p:cNvGrpSpPr/>
        <p:nvPr/>
      </p:nvGrpSpPr>
      <p:grpSpPr>
        <a:xfrm>
          <a:off x="0" y="0"/>
          <a:ext cx="0" cy="0"/>
          <a:chOff x="0" y="0"/>
          <a:chExt cx="0" cy="0"/>
        </a:xfrm>
      </p:grpSpPr>
      <p:sp>
        <p:nvSpPr>
          <p:cNvPr id="744" name="Google Shape;744;ga5a5d1d171_0_246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5" name="Google Shape;745;ga5a5d1d171_0_246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285096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3"/>
        <p:cNvGrpSpPr/>
        <p:nvPr/>
      </p:nvGrpSpPr>
      <p:grpSpPr>
        <a:xfrm>
          <a:off x="0" y="0"/>
          <a:ext cx="0" cy="0"/>
          <a:chOff x="0" y="0"/>
          <a:chExt cx="0" cy="0"/>
        </a:xfrm>
      </p:grpSpPr>
      <p:sp>
        <p:nvSpPr>
          <p:cNvPr id="744" name="Google Shape;744;ga5a5d1d171_0_246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5" name="Google Shape;745;ga5a5d1d171_0_246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103457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2"/>
        <p:cNvGrpSpPr/>
        <p:nvPr/>
      </p:nvGrpSpPr>
      <p:grpSpPr>
        <a:xfrm>
          <a:off x="0" y="0"/>
          <a:ext cx="0" cy="0"/>
          <a:chOff x="0" y="0"/>
          <a:chExt cx="0" cy="0"/>
        </a:xfrm>
      </p:grpSpPr>
      <p:sp>
        <p:nvSpPr>
          <p:cNvPr id="583" name="Google Shape;583;ga5a5d1d171_0_245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4" name="Google Shape;584;ga5a5d1d171_0_245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442076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6"/>
        <p:cNvGrpSpPr/>
        <p:nvPr/>
      </p:nvGrpSpPr>
      <p:grpSpPr>
        <a:xfrm>
          <a:off x="0" y="0"/>
          <a:ext cx="0" cy="0"/>
          <a:chOff x="0" y="0"/>
          <a:chExt cx="0" cy="0"/>
        </a:xfrm>
      </p:grpSpPr>
      <p:sp>
        <p:nvSpPr>
          <p:cNvPr id="517" name="Google Shape;517;ga5a5d1d171_0_245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8" name="Google Shape;518;ga5a5d1d171_0_245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518579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3"/>
        <p:cNvGrpSpPr/>
        <p:nvPr/>
      </p:nvGrpSpPr>
      <p:grpSpPr>
        <a:xfrm>
          <a:off x="0" y="0"/>
          <a:ext cx="0" cy="0"/>
          <a:chOff x="0" y="0"/>
          <a:chExt cx="0" cy="0"/>
        </a:xfrm>
      </p:grpSpPr>
      <p:sp>
        <p:nvSpPr>
          <p:cNvPr id="744" name="Google Shape;744;ga5a5d1d171_0_246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5" name="Google Shape;745;ga5a5d1d171_0_246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728947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3"/>
        <p:cNvGrpSpPr/>
        <p:nvPr/>
      </p:nvGrpSpPr>
      <p:grpSpPr>
        <a:xfrm>
          <a:off x="0" y="0"/>
          <a:ext cx="0" cy="0"/>
          <a:chOff x="0" y="0"/>
          <a:chExt cx="0" cy="0"/>
        </a:xfrm>
      </p:grpSpPr>
      <p:sp>
        <p:nvSpPr>
          <p:cNvPr id="744" name="Google Shape;744;ga5a5d1d171_0_246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5" name="Google Shape;745;ga5a5d1d171_0_246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983221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3"/>
        <p:cNvGrpSpPr/>
        <p:nvPr/>
      </p:nvGrpSpPr>
      <p:grpSpPr>
        <a:xfrm>
          <a:off x="0" y="0"/>
          <a:ext cx="0" cy="0"/>
          <a:chOff x="0" y="0"/>
          <a:chExt cx="0" cy="0"/>
        </a:xfrm>
      </p:grpSpPr>
      <p:sp>
        <p:nvSpPr>
          <p:cNvPr id="744" name="Google Shape;744;ga5a5d1d171_0_246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5" name="Google Shape;745;ga5a5d1d171_0_246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158595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9"/>
        <p:cNvGrpSpPr/>
        <p:nvPr/>
      </p:nvGrpSpPr>
      <p:grpSpPr>
        <a:xfrm>
          <a:off x="0" y="0"/>
          <a:ext cx="0" cy="0"/>
          <a:chOff x="0" y="0"/>
          <a:chExt cx="0" cy="0"/>
        </a:xfrm>
      </p:grpSpPr>
      <p:sp>
        <p:nvSpPr>
          <p:cNvPr id="1070" name="Google Shape;1070;ga5a5d1d171_0_254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1" name="Google Shape;1071;ga5a5d1d171_0_254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3"/>
        <p:cNvGrpSpPr/>
        <p:nvPr/>
      </p:nvGrpSpPr>
      <p:grpSpPr>
        <a:xfrm>
          <a:off x="0" y="0"/>
          <a:ext cx="0" cy="0"/>
          <a:chOff x="0" y="0"/>
          <a:chExt cx="0" cy="0"/>
        </a:xfrm>
      </p:grpSpPr>
      <p:sp>
        <p:nvSpPr>
          <p:cNvPr id="744" name="Google Shape;744;ga5a5d1d171_0_246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5" name="Google Shape;745;ga5a5d1d171_0_246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469484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3"/>
        <p:cNvGrpSpPr/>
        <p:nvPr/>
      </p:nvGrpSpPr>
      <p:grpSpPr>
        <a:xfrm>
          <a:off x="0" y="0"/>
          <a:ext cx="0" cy="0"/>
          <a:chOff x="0" y="0"/>
          <a:chExt cx="0" cy="0"/>
        </a:xfrm>
      </p:grpSpPr>
      <p:sp>
        <p:nvSpPr>
          <p:cNvPr id="744" name="Google Shape;744;ga5a5d1d171_0_246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5" name="Google Shape;745;ga5a5d1d171_0_246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913420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3"/>
        <p:cNvGrpSpPr/>
        <p:nvPr/>
      </p:nvGrpSpPr>
      <p:grpSpPr>
        <a:xfrm>
          <a:off x="0" y="0"/>
          <a:ext cx="0" cy="0"/>
          <a:chOff x="0" y="0"/>
          <a:chExt cx="0" cy="0"/>
        </a:xfrm>
      </p:grpSpPr>
      <p:sp>
        <p:nvSpPr>
          <p:cNvPr id="744" name="Google Shape;744;ga5a5d1d171_0_246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5" name="Google Shape;745;ga5a5d1d171_0_246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03330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3"/>
        <p:cNvGrpSpPr/>
        <p:nvPr/>
      </p:nvGrpSpPr>
      <p:grpSpPr>
        <a:xfrm>
          <a:off x="0" y="0"/>
          <a:ext cx="0" cy="0"/>
          <a:chOff x="0" y="0"/>
          <a:chExt cx="0" cy="0"/>
        </a:xfrm>
      </p:grpSpPr>
      <p:sp>
        <p:nvSpPr>
          <p:cNvPr id="744" name="Google Shape;744;ga5a5d1d171_0_246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5" name="Google Shape;745;ga5a5d1d171_0_246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2209098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3"/>
        <p:cNvGrpSpPr/>
        <p:nvPr/>
      </p:nvGrpSpPr>
      <p:grpSpPr>
        <a:xfrm>
          <a:off x="0" y="0"/>
          <a:ext cx="0" cy="0"/>
          <a:chOff x="0" y="0"/>
          <a:chExt cx="0" cy="0"/>
        </a:xfrm>
      </p:grpSpPr>
      <p:sp>
        <p:nvSpPr>
          <p:cNvPr id="744" name="Google Shape;744;ga5a5d1d171_0_246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5" name="Google Shape;745;ga5a5d1d171_0_246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1861900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3"/>
        <p:cNvGrpSpPr/>
        <p:nvPr/>
      </p:nvGrpSpPr>
      <p:grpSpPr>
        <a:xfrm>
          <a:off x="0" y="0"/>
          <a:ext cx="0" cy="0"/>
          <a:chOff x="0" y="0"/>
          <a:chExt cx="0" cy="0"/>
        </a:xfrm>
      </p:grpSpPr>
      <p:sp>
        <p:nvSpPr>
          <p:cNvPr id="744" name="Google Shape;744;ga5a5d1d171_0_246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5" name="Google Shape;745;ga5a5d1d171_0_246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156701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3"/>
        <p:cNvGrpSpPr/>
        <p:nvPr/>
      </p:nvGrpSpPr>
      <p:grpSpPr>
        <a:xfrm>
          <a:off x="0" y="0"/>
          <a:ext cx="0" cy="0"/>
          <a:chOff x="0" y="0"/>
          <a:chExt cx="0" cy="0"/>
        </a:xfrm>
      </p:grpSpPr>
      <p:sp>
        <p:nvSpPr>
          <p:cNvPr id="744" name="Google Shape;744;ga5a5d1d171_0_246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5" name="Google Shape;745;ga5a5d1d171_0_246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4728844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3"/>
        <p:cNvGrpSpPr/>
        <p:nvPr/>
      </p:nvGrpSpPr>
      <p:grpSpPr>
        <a:xfrm>
          <a:off x="0" y="0"/>
          <a:ext cx="0" cy="0"/>
          <a:chOff x="0" y="0"/>
          <a:chExt cx="0" cy="0"/>
        </a:xfrm>
      </p:grpSpPr>
      <p:sp>
        <p:nvSpPr>
          <p:cNvPr id="744" name="Google Shape;744;ga5a5d1d171_0_246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5" name="Google Shape;745;ga5a5d1d171_0_246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2318344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ga5a5d1d171_0_245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5" name="Google Shape;385;ga5a5d1d171_0_245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7"/>
        <p:cNvGrpSpPr/>
        <p:nvPr/>
      </p:nvGrpSpPr>
      <p:grpSpPr>
        <a:xfrm>
          <a:off x="0" y="0"/>
          <a:ext cx="0" cy="0"/>
          <a:chOff x="0" y="0"/>
          <a:chExt cx="0" cy="0"/>
        </a:xfrm>
      </p:grpSpPr>
      <p:sp>
        <p:nvSpPr>
          <p:cNvPr id="828" name="Google Shape;828;ga5a5d1d171_0_246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9" name="Google Shape;829;ga5a5d1d171_0_246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260253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a5a5d1d171_0_244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a5a5d1d171_0_244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Google Shape;501;ga5a5d1d171_0_245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2" name="Google Shape;502;ga5a5d1d171_0_245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ga5a5d1d171_0_245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5" name="Google Shape;385;ga5a5d1d171_0_245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6853036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a:t>1. </a:t>
            </a:r>
            <a:r>
              <a:rPr lang="en-US" b="1"/>
              <a:t>Domicile Factor</a:t>
            </a:r>
            <a:br>
              <a:rPr lang="en-US" b="1"/>
            </a:br>
            <a:r>
              <a:rPr lang="en-US"/>
              <a:t>Candidate that comes from</a:t>
            </a:r>
            <a:r>
              <a:rPr lang="en-US" b="1"/>
              <a:t> low city_development_index</a:t>
            </a:r>
            <a:r>
              <a:rPr lang="en-US"/>
              <a:t> has higher chance to look for a new job compared to the higher one.</a:t>
            </a:r>
          </a:p>
          <a:p>
            <a:pPr>
              <a:buNone/>
            </a:pPr>
            <a:r>
              <a:rPr lang="en-US"/>
              <a:t>2. </a:t>
            </a:r>
            <a:r>
              <a:rPr lang="en-US" b="1"/>
              <a:t>Experience Factor</a:t>
            </a:r>
            <a:br>
              <a:rPr lang="en-US" b="1"/>
            </a:br>
            <a:r>
              <a:rPr lang="en-US"/>
              <a:t>Candidate that has</a:t>
            </a:r>
            <a:r>
              <a:rPr lang="en-US" b="1"/>
              <a:t> lower experience</a:t>
            </a:r>
            <a:r>
              <a:rPr lang="en-US"/>
              <a:t> has higher chance to look for a new job, compared to those who has higher experience.</a:t>
            </a:r>
          </a:p>
          <a:p>
            <a:pPr>
              <a:buNone/>
            </a:pPr>
            <a:r>
              <a:rPr lang="en-US" b="1"/>
              <a:t>3.    Education Factor</a:t>
            </a:r>
            <a:br>
              <a:rPr lang="en-US" b="1"/>
            </a:br>
            <a:r>
              <a:rPr lang="en-US"/>
              <a:t>Candidate that has</a:t>
            </a:r>
            <a:r>
              <a:rPr lang="en-US" b="1"/>
              <a:t> higher education_level</a:t>
            </a:r>
            <a:r>
              <a:rPr lang="en-US"/>
              <a:t> has higher chance to look for a new job, compared to those who has lower education_level.</a:t>
            </a:r>
          </a:p>
          <a:p>
            <a:pPr>
              <a:buNone/>
            </a:pPr>
            <a:r>
              <a:rPr lang="en-US" b="1"/>
              <a:t>4.    Relevant Experience Factor</a:t>
            </a:r>
            <a:br>
              <a:rPr lang="en-US" b="1"/>
            </a:br>
            <a:r>
              <a:rPr lang="en-US"/>
              <a:t>Candidate that has </a:t>
            </a:r>
            <a:r>
              <a:rPr lang="en-US" b="1"/>
              <a:t>No relevant experience</a:t>
            </a:r>
            <a:r>
              <a:rPr lang="en-US"/>
              <a:t> has higher chance to look for a new job, compared to those who Has relevant experience </a:t>
            </a:r>
          </a:p>
          <a:p>
            <a:pPr>
              <a:buNone/>
            </a:pPr>
            <a:r>
              <a:rPr lang="en-US"/>
              <a:t>5. </a:t>
            </a:r>
            <a:r>
              <a:rPr lang="en-US" b="1"/>
              <a:t>Last New Job Factor</a:t>
            </a:r>
            <a:br>
              <a:rPr lang="en-US" b="1"/>
            </a:br>
            <a:r>
              <a:rPr lang="en-US"/>
              <a:t>Candidate that has</a:t>
            </a:r>
            <a:r>
              <a:rPr lang="en-US" b="1"/>
              <a:t> higher last_new_job</a:t>
            </a:r>
            <a:r>
              <a:rPr lang="en-US"/>
              <a:t> has higher chance to look for a new job.</a:t>
            </a:r>
          </a:p>
          <a:p>
            <a:pPr>
              <a:buNone/>
            </a:pPr>
            <a:endParaRPr lang="en-US">
              <a:latin typeface="Calibri"/>
              <a:cs typeface="Calibri"/>
            </a:endParaRPr>
          </a:p>
        </p:txBody>
      </p:sp>
    </p:spTree>
    <p:extLst>
      <p:ext uri="{BB962C8B-B14F-4D97-AF65-F5344CB8AC3E}">
        <p14:creationId xmlns:p14="http://schemas.microsoft.com/office/powerpoint/2010/main" val="390004406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a:t>The observation in which our model predict the candidate that has the highest probability to look for a job change on X-test, has company_size = -1 (Not Provided), company_type = No Employment,city = 5,relevent_experience = 0 (no relevent experience),enrolled_university = 1 (Full time course), experience = 4 (3 years),last_new_job = 3 (3 years), and education_level = 2 (Graduate)</a:t>
            </a:r>
          </a:p>
        </p:txBody>
      </p:sp>
    </p:spTree>
    <p:extLst>
      <p:ext uri="{BB962C8B-B14F-4D97-AF65-F5344CB8AC3E}">
        <p14:creationId xmlns:p14="http://schemas.microsoft.com/office/powerpoint/2010/main" val="115209183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2"/>
        <p:cNvGrpSpPr/>
        <p:nvPr/>
      </p:nvGrpSpPr>
      <p:grpSpPr>
        <a:xfrm>
          <a:off x="0" y="0"/>
          <a:ext cx="0" cy="0"/>
          <a:chOff x="0" y="0"/>
          <a:chExt cx="0" cy="0"/>
        </a:xfrm>
      </p:grpSpPr>
      <p:sp>
        <p:nvSpPr>
          <p:cNvPr id="1043" name="Google Shape;1043;ga5a5d1d171_0_254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4" name="Google Shape;1044;ga5a5d1d171_0_254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None/>
            </a:pPr>
            <a:r>
              <a:rPr lang="en-US"/>
              <a:t>We tried 5 models and got the result with high marks (strong learner) which are Catboost, Xgboost, Random forest, KNN, and Logistic regression. Since the dataset contains more catagorical than numerical features, Catboost got the best performance then other models because it is very good to handle catagorical features. So, we continued to use Catboost for the next step.</a:t>
            </a:r>
          </a:p>
          <a:p>
            <a:pPr>
              <a:buNone/>
            </a:pPr>
            <a:r>
              <a:rPr lang="en-US"/>
              <a:t>    </a:t>
            </a:r>
          </a:p>
          <a:p>
            <a:pPr>
              <a:buNone/>
            </a:pPr>
            <a:r>
              <a:rPr lang="en-US"/>
              <a:t>This dataset has imbalance label data with the number of label 0 is 3 times more than label 1. To handle it, we compared 2 methods, which are SMOTENC and balanced class weight. The result is balanced class weight gives better performance than SMOTENC because SMOTENC gives overfitting result. It can happen because SMOTENC replicate the data and it will get good result only in training set.  </a:t>
            </a:r>
          </a:p>
          <a:p>
            <a:pPr>
              <a:buNone/>
            </a:pPr>
            <a:r>
              <a:rPr lang="en-US"/>
              <a:t>    </a:t>
            </a:r>
          </a:p>
          <a:p>
            <a:pPr marL="0" indent="0">
              <a:buNone/>
            </a:pPr>
            <a:r>
              <a:rPr lang="en-US"/>
              <a:t>To optimize the model, we did hyperparameter tunning using grid search and found default model gave better performance than model after tunning. Another advantages of Catboost is that it can get best result only using default parameters. To make our model is explainable and interpretable, we used SHAP method. With SHAP, we can answer the problem to help HR Departments to reach their goals as mentioned in the problem statement.</a:t>
            </a:r>
            <a:endParaRPr/>
          </a:p>
        </p:txBody>
      </p:sp>
    </p:spTree>
    <p:extLst>
      <p:ext uri="{BB962C8B-B14F-4D97-AF65-F5344CB8AC3E}">
        <p14:creationId xmlns:p14="http://schemas.microsoft.com/office/powerpoint/2010/main" val="14840106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2"/>
        <p:cNvGrpSpPr/>
        <p:nvPr/>
      </p:nvGrpSpPr>
      <p:grpSpPr>
        <a:xfrm>
          <a:off x="0" y="0"/>
          <a:ext cx="0" cy="0"/>
          <a:chOff x="0" y="0"/>
          <a:chExt cx="0" cy="0"/>
        </a:xfrm>
      </p:grpSpPr>
      <p:sp>
        <p:nvSpPr>
          <p:cNvPr id="1043" name="Google Shape;1043;ga5a5d1d171_0_254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4" name="Google Shape;1044;ga5a5d1d171_0_254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1422970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2"/>
        <p:cNvGrpSpPr/>
        <p:nvPr/>
      </p:nvGrpSpPr>
      <p:grpSpPr>
        <a:xfrm>
          <a:off x="0" y="0"/>
          <a:ext cx="0" cy="0"/>
          <a:chOff x="0" y="0"/>
          <a:chExt cx="0" cy="0"/>
        </a:xfrm>
      </p:grpSpPr>
      <p:sp>
        <p:nvSpPr>
          <p:cNvPr id="1043" name="Google Shape;1043;ga5a5d1d171_0_254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4" name="Google Shape;1044;ga5a5d1d171_0_254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7941902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1"/>
        <p:cNvGrpSpPr/>
        <p:nvPr/>
      </p:nvGrpSpPr>
      <p:grpSpPr>
        <a:xfrm>
          <a:off x="0" y="0"/>
          <a:ext cx="0" cy="0"/>
          <a:chOff x="0" y="0"/>
          <a:chExt cx="0" cy="0"/>
        </a:xfrm>
      </p:grpSpPr>
      <p:sp>
        <p:nvSpPr>
          <p:cNvPr id="1122" name="Google Shape;1122;ga5a5d1d171_0_254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3" name="Google Shape;1123;ga5a5d1d171_0_254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ga5a5d1d171_0_245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5" name="Google Shape;385;ga5a5d1d171_0_245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604726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a5a5d1d171_0_244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a5a5d1d171_0_244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917762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a:hlinkClick r:id="rId3"/>
              </a:rPr>
              <a:t>https://www.talentlyft.com/en/blog/article/255/recruitment-metrics-cost-per-hire</a:t>
            </a:r>
            <a:endParaRPr lang="en-US"/>
          </a:p>
        </p:txBody>
      </p:sp>
    </p:spTree>
    <p:extLst>
      <p:ext uri="{BB962C8B-B14F-4D97-AF65-F5344CB8AC3E}">
        <p14:creationId xmlns:p14="http://schemas.microsoft.com/office/powerpoint/2010/main" val="7178108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27000" indent="0">
              <a:buNone/>
            </a:pPr>
            <a:r>
              <a:rPr lang="en-US"/>
              <a:t>Our company has conducted a training and many people signed up for the course. HR Department wants to hire data scientist among the trainees and they had collected information related to demographics, education and experience from the sign up form.</a:t>
            </a:r>
          </a:p>
          <a:p>
            <a:pPr marL="127000" indent="0">
              <a:buNone/>
            </a:pPr>
            <a:endParaRPr lang="en-US"/>
          </a:p>
          <a:p>
            <a:pPr marL="127000" indent="0">
              <a:buNone/>
            </a:pPr>
            <a:r>
              <a:rPr lang="en-US"/>
              <a:t>Aiming to reduce the CPH this year, we are going to use the database from HR to classify which trainee who are looking for a job change and who is not.</a:t>
            </a:r>
          </a:p>
          <a:p>
            <a:pPr marL="127000" indent="0">
              <a:buNone/>
            </a:pPr>
            <a:endParaRPr lang="en-US"/>
          </a:p>
          <a:p>
            <a:pPr marL="127000" indent="0">
              <a:buNone/>
            </a:pPr>
            <a:r>
              <a:rPr lang="en-US"/>
              <a:t>By knowing who are looking for a job change, we can focusing our recruitment to them. So that, we can lower the CPH by cutting recruitment cost such as job vacancy poster &amp; advetisement,  campus hiring, </a:t>
            </a:r>
          </a:p>
          <a:p>
            <a:pPr marL="127000" indent="0">
              <a:buNone/>
            </a:pPr>
            <a:endParaRPr lang="en-US"/>
          </a:p>
          <a:p>
            <a:pPr>
              <a:buNone/>
            </a:pPr>
            <a:endParaRPr lang="en-US">
              <a:latin typeface="Calibri"/>
              <a:cs typeface="Calibri"/>
            </a:endParaRPr>
          </a:p>
        </p:txBody>
      </p:sp>
    </p:spTree>
    <p:extLst>
      <p:ext uri="{BB962C8B-B14F-4D97-AF65-F5344CB8AC3E}">
        <p14:creationId xmlns:p14="http://schemas.microsoft.com/office/powerpoint/2010/main" val="14327283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a5a5d1d171_0_245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 name="Google Shape;277;ga5a5d1d171_0_245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a5a5d1d171_0_245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a5a5d1d171_0_245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s://slack-redir.net/link?url=https://www.freepik.com/" TargetMode="Externa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722376" y="1159764"/>
            <a:ext cx="3492900" cy="1873200"/>
          </a:xfrm>
          <a:prstGeom prst="rect">
            <a:avLst/>
          </a:prstGeom>
        </p:spPr>
        <p:txBody>
          <a:bodyPr spcFirstLastPara="1" wrap="square" lIns="91425" tIns="91425" rIns="91425" bIns="91425" anchor="ctr" anchorCtr="0">
            <a:noAutofit/>
          </a:bodyPr>
          <a:lstStyle>
            <a:lvl1pPr lvl="0">
              <a:lnSpc>
                <a:spcPct val="80000"/>
              </a:lnSpc>
              <a:spcBef>
                <a:spcPts val="0"/>
              </a:spcBef>
              <a:spcAft>
                <a:spcPts val="0"/>
              </a:spcAft>
              <a:buSzPts val="5200"/>
              <a:buNone/>
              <a:defRPr sz="85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722376" y="3235452"/>
            <a:ext cx="3494700" cy="7926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800"/>
              <a:buNone/>
              <a:defRPr sz="21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5"/>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46"/>
        <p:cNvGrpSpPr/>
        <p:nvPr/>
      </p:nvGrpSpPr>
      <p:grpSpPr>
        <a:xfrm>
          <a:off x="0" y="0"/>
          <a:ext cx="0" cy="0"/>
          <a:chOff x="0" y="0"/>
          <a:chExt cx="0" cy="0"/>
        </a:xfrm>
      </p:grpSpPr>
      <p:sp>
        <p:nvSpPr>
          <p:cNvPr id="47" name="Google Shape;47;p13"/>
          <p:cNvSpPr/>
          <p:nvPr/>
        </p:nvSpPr>
        <p:spPr>
          <a:xfrm flipH="1">
            <a:off x="7880234" y="0"/>
            <a:ext cx="1956935" cy="3359186"/>
          </a:xfrm>
          <a:custGeom>
            <a:avLst/>
            <a:gdLst/>
            <a:ahLst/>
            <a:cxnLst/>
            <a:rect l="l" t="t" r="r" b="b"/>
            <a:pathLst>
              <a:path w="13096" h="22480" extrusionOk="0">
                <a:moveTo>
                  <a:pt x="1" y="0"/>
                </a:moveTo>
                <a:lnTo>
                  <a:pt x="1" y="22480"/>
                </a:lnTo>
                <a:cubicBezTo>
                  <a:pt x="500" y="22230"/>
                  <a:pt x="13096" y="13376"/>
                  <a:pt x="857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13"/>
          <p:cNvSpPr/>
          <p:nvPr/>
        </p:nvSpPr>
        <p:spPr>
          <a:xfrm rot="10800000">
            <a:off x="-1457700" y="3808970"/>
            <a:ext cx="5146274" cy="1754565"/>
          </a:xfrm>
          <a:custGeom>
            <a:avLst/>
            <a:gdLst/>
            <a:ahLst/>
            <a:cxnLst/>
            <a:rect l="l" t="t" r="r" b="b"/>
            <a:pathLst>
              <a:path w="64164" h="21876" extrusionOk="0">
                <a:moveTo>
                  <a:pt x="1" y="0"/>
                </a:moveTo>
                <a:cubicBezTo>
                  <a:pt x="2816" y="5505"/>
                  <a:pt x="7168" y="7234"/>
                  <a:pt x="15608" y="7234"/>
                </a:cubicBezTo>
                <a:cubicBezTo>
                  <a:pt x="17515" y="7234"/>
                  <a:pt x="19630" y="7146"/>
                  <a:pt x="21983" y="6993"/>
                </a:cubicBezTo>
                <a:cubicBezTo>
                  <a:pt x="22445" y="6963"/>
                  <a:pt x="22902" y="6948"/>
                  <a:pt x="23353" y="6948"/>
                </a:cubicBezTo>
                <a:cubicBezTo>
                  <a:pt x="32304" y="6948"/>
                  <a:pt x="39037" y="12718"/>
                  <a:pt x="44477" y="17793"/>
                </a:cubicBezTo>
                <a:cubicBezTo>
                  <a:pt x="47433" y="20550"/>
                  <a:pt x="50813" y="21875"/>
                  <a:pt x="54040" y="21875"/>
                </a:cubicBezTo>
                <a:cubicBezTo>
                  <a:pt x="58002" y="21875"/>
                  <a:pt x="61733" y="19877"/>
                  <a:pt x="64163" y="16081"/>
                </a:cubicBezTo>
                <a:lnTo>
                  <a:pt x="64163"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13"/>
          <p:cNvSpPr txBox="1">
            <a:spLocks noGrp="1"/>
          </p:cNvSpPr>
          <p:nvPr>
            <p:ph type="title"/>
          </p:nvPr>
        </p:nvSpPr>
        <p:spPr>
          <a:xfrm>
            <a:off x="720000" y="540000"/>
            <a:ext cx="7704000" cy="572700"/>
          </a:xfrm>
          <a:prstGeom prst="rect">
            <a:avLst/>
          </a:prstGeom>
        </p:spPr>
        <p:txBody>
          <a:bodyPr spcFirstLastPara="1" wrap="square" lIns="0" tIns="0" rIns="0" bIns="0" anchor="t" anchorCtr="0">
            <a:noAutofit/>
          </a:bodyPr>
          <a:lstStyle>
            <a:lvl1pPr lvl="0" algn="ctr"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0" name="Google Shape;50;p13"/>
          <p:cNvSpPr txBox="1">
            <a:spLocks noGrp="1"/>
          </p:cNvSpPr>
          <p:nvPr>
            <p:ph type="subTitle" idx="1"/>
          </p:nvPr>
        </p:nvSpPr>
        <p:spPr>
          <a:xfrm>
            <a:off x="1912838" y="1884825"/>
            <a:ext cx="1914600" cy="370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2800"/>
              <a:buNone/>
              <a:defRPr sz="2000">
                <a:solidFill>
                  <a:schemeClr val="dk1"/>
                </a:solidFill>
                <a:latin typeface="Playfair Display"/>
                <a:ea typeface="Playfair Display"/>
                <a:cs typeface="Playfair Display"/>
                <a:sym typeface="Playfair Display"/>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51" name="Google Shape;51;p13"/>
          <p:cNvSpPr txBox="1">
            <a:spLocks noGrp="1"/>
          </p:cNvSpPr>
          <p:nvPr>
            <p:ph type="subTitle" idx="2"/>
          </p:nvPr>
        </p:nvSpPr>
        <p:spPr>
          <a:xfrm>
            <a:off x="1912838" y="2255025"/>
            <a:ext cx="2236200" cy="572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800"/>
              <a:buNone/>
              <a:defRPr sz="16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52" name="Google Shape;52;p13"/>
          <p:cNvSpPr txBox="1">
            <a:spLocks noGrp="1"/>
          </p:cNvSpPr>
          <p:nvPr>
            <p:ph type="subTitle" idx="3"/>
          </p:nvPr>
        </p:nvSpPr>
        <p:spPr>
          <a:xfrm>
            <a:off x="5550263" y="1884825"/>
            <a:ext cx="1914600" cy="370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2800"/>
              <a:buNone/>
              <a:defRPr sz="2000">
                <a:solidFill>
                  <a:schemeClr val="dk1"/>
                </a:solidFill>
                <a:latin typeface="Playfair Display"/>
                <a:ea typeface="Playfair Display"/>
                <a:cs typeface="Playfair Display"/>
                <a:sym typeface="Playfair Display"/>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53" name="Google Shape;53;p13"/>
          <p:cNvSpPr txBox="1">
            <a:spLocks noGrp="1"/>
          </p:cNvSpPr>
          <p:nvPr>
            <p:ph type="subTitle" idx="4"/>
          </p:nvPr>
        </p:nvSpPr>
        <p:spPr>
          <a:xfrm>
            <a:off x="5550263" y="2255025"/>
            <a:ext cx="2236200" cy="572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800"/>
              <a:buNone/>
              <a:defRPr sz="1600">
                <a:solidFill>
                  <a:schemeClr val="dk2"/>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54" name="Google Shape;54;p13"/>
          <p:cNvSpPr txBox="1">
            <a:spLocks noGrp="1"/>
          </p:cNvSpPr>
          <p:nvPr>
            <p:ph type="title" idx="5" hasCustomPrompt="1"/>
          </p:nvPr>
        </p:nvSpPr>
        <p:spPr>
          <a:xfrm>
            <a:off x="1344168" y="1892808"/>
            <a:ext cx="555300" cy="444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000"/>
              <a:buNone/>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r>
              <a:t>xx%</a:t>
            </a:r>
          </a:p>
        </p:txBody>
      </p:sp>
      <p:sp>
        <p:nvSpPr>
          <p:cNvPr id="55" name="Google Shape;55;p13"/>
          <p:cNvSpPr txBox="1">
            <a:spLocks noGrp="1"/>
          </p:cNvSpPr>
          <p:nvPr>
            <p:ph type="title" idx="6" hasCustomPrompt="1"/>
          </p:nvPr>
        </p:nvSpPr>
        <p:spPr>
          <a:xfrm>
            <a:off x="4983480" y="1883664"/>
            <a:ext cx="603600" cy="444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000"/>
              <a:buNone/>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r>
              <a:t>xx%</a:t>
            </a:r>
          </a:p>
        </p:txBody>
      </p:sp>
      <p:sp>
        <p:nvSpPr>
          <p:cNvPr id="56" name="Google Shape;56;p13"/>
          <p:cNvSpPr txBox="1">
            <a:spLocks noGrp="1"/>
          </p:cNvSpPr>
          <p:nvPr>
            <p:ph type="subTitle" idx="7"/>
          </p:nvPr>
        </p:nvSpPr>
        <p:spPr>
          <a:xfrm>
            <a:off x="1912838" y="3438775"/>
            <a:ext cx="1914600" cy="370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2800"/>
              <a:buNone/>
              <a:defRPr sz="2000">
                <a:solidFill>
                  <a:schemeClr val="dk1"/>
                </a:solidFill>
                <a:latin typeface="Playfair Display"/>
                <a:ea typeface="Playfair Display"/>
                <a:cs typeface="Playfair Display"/>
                <a:sym typeface="Playfair Display"/>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57" name="Google Shape;57;p13"/>
          <p:cNvSpPr txBox="1">
            <a:spLocks noGrp="1"/>
          </p:cNvSpPr>
          <p:nvPr>
            <p:ph type="subTitle" idx="8"/>
          </p:nvPr>
        </p:nvSpPr>
        <p:spPr>
          <a:xfrm>
            <a:off x="1912838" y="3808975"/>
            <a:ext cx="2236200" cy="572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800"/>
              <a:buNone/>
              <a:defRPr sz="1600">
                <a:solidFill>
                  <a:schemeClr val="dk2"/>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58" name="Google Shape;58;p13"/>
          <p:cNvSpPr txBox="1">
            <a:spLocks noGrp="1"/>
          </p:cNvSpPr>
          <p:nvPr>
            <p:ph type="subTitle" idx="9"/>
          </p:nvPr>
        </p:nvSpPr>
        <p:spPr>
          <a:xfrm>
            <a:off x="5550263" y="3438775"/>
            <a:ext cx="1914600" cy="370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2800"/>
              <a:buNone/>
              <a:defRPr sz="2000">
                <a:solidFill>
                  <a:schemeClr val="dk1"/>
                </a:solidFill>
                <a:latin typeface="Playfair Display"/>
                <a:ea typeface="Playfair Display"/>
                <a:cs typeface="Playfair Display"/>
                <a:sym typeface="Playfair Display"/>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59" name="Google Shape;59;p13"/>
          <p:cNvSpPr txBox="1">
            <a:spLocks noGrp="1"/>
          </p:cNvSpPr>
          <p:nvPr>
            <p:ph type="subTitle" idx="13"/>
          </p:nvPr>
        </p:nvSpPr>
        <p:spPr>
          <a:xfrm>
            <a:off x="5550263" y="3808975"/>
            <a:ext cx="2236200" cy="572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800"/>
              <a:buNone/>
              <a:defRPr sz="1600">
                <a:solidFill>
                  <a:schemeClr val="dk2"/>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60" name="Google Shape;60;p13"/>
          <p:cNvSpPr txBox="1">
            <a:spLocks noGrp="1"/>
          </p:cNvSpPr>
          <p:nvPr>
            <p:ph type="title" idx="14" hasCustomPrompt="1"/>
          </p:nvPr>
        </p:nvSpPr>
        <p:spPr>
          <a:xfrm>
            <a:off x="1344168" y="3447288"/>
            <a:ext cx="603600" cy="444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000"/>
              <a:buNone/>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r>
              <a:t>xx%</a:t>
            </a:r>
          </a:p>
        </p:txBody>
      </p:sp>
      <p:sp>
        <p:nvSpPr>
          <p:cNvPr id="61" name="Google Shape;61;p13"/>
          <p:cNvSpPr txBox="1">
            <a:spLocks noGrp="1"/>
          </p:cNvSpPr>
          <p:nvPr>
            <p:ph type="title" idx="15" hasCustomPrompt="1"/>
          </p:nvPr>
        </p:nvSpPr>
        <p:spPr>
          <a:xfrm>
            <a:off x="4983480" y="3438144"/>
            <a:ext cx="603600" cy="444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000"/>
              <a:buNone/>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r>
              <a:t>xx%</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1">
  <p:cSld name="CUSTOM_35">
    <p:spTree>
      <p:nvGrpSpPr>
        <p:cNvPr id="1" name="Shape 62"/>
        <p:cNvGrpSpPr/>
        <p:nvPr/>
      </p:nvGrpSpPr>
      <p:grpSpPr>
        <a:xfrm>
          <a:off x="0" y="0"/>
          <a:ext cx="0" cy="0"/>
          <a:chOff x="0" y="0"/>
          <a:chExt cx="0" cy="0"/>
        </a:xfrm>
      </p:grpSpPr>
      <p:sp>
        <p:nvSpPr>
          <p:cNvPr id="63" name="Google Shape;63;p14"/>
          <p:cNvSpPr txBox="1">
            <a:spLocks noGrp="1"/>
          </p:cNvSpPr>
          <p:nvPr>
            <p:ph type="title"/>
          </p:nvPr>
        </p:nvSpPr>
        <p:spPr>
          <a:xfrm>
            <a:off x="720000" y="1813350"/>
            <a:ext cx="3037200" cy="15168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ext">
  <p:cSld name="CUSTOM_1">
    <p:spTree>
      <p:nvGrpSpPr>
        <p:cNvPr id="1" name="Shape 64"/>
        <p:cNvGrpSpPr/>
        <p:nvPr/>
      </p:nvGrpSpPr>
      <p:grpSpPr>
        <a:xfrm>
          <a:off x="0" y="0"/>
          <a:ext cx="0" cy="0"/>
          <a:chOff x="0" y="0"/>
          <a:chExt cx="0" cy="0"/>
        </a:xfrm>
      </p:grpSpPr>
      <p:sp>
        <p:nvSpPr>
          <p:cNvPr id="65" name="Google Shape;65;p15"/>
          <p:cNvSpPr/>
          <p:nvPr/>
        </p:nvSpPr>
        <p:spPr>
          <a:xfrm>
            <a:off x="4984325" y="0"/>
            <a:ext cx="5051471" cy="1722297"/>
          </a:xfrm>
          <a:custGeom>
            <a:avLst/>
            <a:gdLst/>
            <a:ahLst/>
            <a:cxnLst/>
            <a:rect l="l" t="t" r="r" b="b"/>
            <a:pathLst>
              <a:path w="64164" h="21876" extrusionOk="0">
                <a:moveTo>
                  <a:pt x="1" y="0"/>
                </a:moveTo>
                <a:cubicBezTo>
                  <a:pt x="2816" y="5505"/>
                  <a:pt x="7168" y="7234"/>
                  <a:pt x="15608" y="7234"/>
                </a:cubicBezTo>
                <a:cubicBezTo>
                  <a:pt x="17515" y="7234"/>
                  <a:pt x="19630" y="7146"/>
                  <a:pt x="21983" y="6993"/>
                </a:cubicBezTo>
                <a:cubicBezTo>
                  <a:pt x="22445" y="6963"/>
                  <a:pt x="22902" y="6948"/>
                  <a:pt x="23353" y="6948"/>
                </a:cubicBezTo>
                <a:cubicBezTo>
                  <a:pt x="32304" y="6948"/>
                  <a:pt x="39037" y="12718"/>
                  <a:pt x="44477" y="17793"/>
                </a:cubicBezTo>
                <a:cubicBezTo>
                  <a:pt x="47433" y="20550"/>
                  <a:pt x="50813" y="21875"/>
                  <a:pt x="54040" y="21875"/>
                </a:cubicBezTo>
                <a:cubicBezTo>
                  <a:pt x="58002" y="21875"/>
                  <a:pt x="61733" y="19877"/>
                  <a:pt x="64163" y="16081"/>
                </a:cubicBezTo>
                <a:lnTo>
                  <a:pt x="6416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15"/>
          <p:cNvSpPr/>
          <p:nvPr/>
        </p:nvSpPr>
        <p:spPr>
          <a:xfrm rot="5400000">
            <a:off x="79341" y="3623415"/>
            <a:ext cx="1281323" cy="1928794"/>
          </a:xfrm>
          <a:custGeom>
            <a:avLst/>
            <a:gdLst/>
            <a:ahLst/>
            <a:cxnLst/>
            <a:rect l="l" t="t" r="r" b="b"/>
            <a:pathLst>
              <a:path w="37839" h="40938" extrusionOk="0">
                <a:moveTo>
                  <a:pt x="37839" y="0"/>
                </a:moveTo>
                <a:cubicBezTo>
                  <a:pt x="31770" y="767"/>
                  <a:pt x="28951" y="3515"/>
                  <a:pt x="26969" y="11313"/>
                </a:cubicBezTo>
                <a:cubicBezTo>
                  <a:pt x="24991" y="19111"/>
                  <a:pt x="19814" y="21473"/>
                  <a:pt x="9908" y="26266"/>
                </a:cubicBezTo>
                <a:cubicBezTo>
                  <a:pt x="1" y="31059"/>
                  <a:pt x="3737" y="40938"/>
                  <a:pt x="3737" y="40938"/>
                </a:cubicBezTo>
                <a:lnTo>
                  <a:pt x="37839" y="40938"/>
                </a:lnTo>
                <a:lnTo>
                  <a:pt x="37839"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15"/>
          <p:cNvSpPr txBox="1">
            <a:spLocks noGrp="1"/>
          </p:cNvSpPr>
          <p:nvPr>
            <p:ph type="title"/>
          </p:nvPr>
        </p:nvSpPr>
        <p:spPr>
          <a:xfrm>
            <a:off x="5234400" y="1598788"/>
            <a:ext cx="3037200" cy="823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8" name="Google Shape;68;p15"/>
          <p:cNvSpPr txBox="1">
            <a:spLocks noGrp="1"/>
          </p:cNvSpPr>
          <p:nvPr>
            <p:ph type="subTitle" idx="1"/>
          </p:nvPr>
        </p:nvSpPr>
        <p:spPr>
          <a:xfrm>
            <a:off x="5329800" y="2522788"/>
            <a:ext cx="2846400" cy="1021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1600"/>
            </a:lvl1pPr>
            <a:lvl2pPr lvl="1" rtl="0">
              <a:lnSpc>
                <a:spcPct val="100000"/>
              </a:lnSpc>
              <a:spcBef>
                <a:spcPts val="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Quote">
  <p:cSld name="CUSTOM_2">
    <p:spTree>
      <p:nvGrpSpPr>
        <p:cNvPr id="1" name="Shape 69"/>
        <p:cNvGrpSpPr/>
        <p:nvPr/>
      </p:nvGrpSpPr>
      <p:grpSpPr>
        <a:xfrm>
          <a:off x="0" y="0"/>
          <a:ext cx="0" cy="0"/>
          <a:chOff x="0" y="0"/>
          <a:chExt cx="0" cy="0"/>
        </a:xfrm>
      </p:grpSpPr>
      <p:sp>
        <p:nvSpPr>
          <p:cNvPr id="70" name="Google Shape;70;p16"/>
          <p:cNvSpPr/>
          <p:nvPr/>
        </p:nvSpPr>
        <p:spPr>
          <a:xfrm>
            <a:off x="4209086" y="3009652"/>
            <a:ext cx="4971237" cy="2133860"/>
          </a:xfrm>
          <a:custGeom>
            <a:avLst/>
            <a:gdLst/>
            <a:ahLst/>
            <a:cxnLst/>
            <a:rect l="l" t="t" r="r" b="b"/>
            <a:pathLst>
              <a:path w="33268" h="14280" extrusionOk="0">
                <a:moveTo>
                  <a:pt x="33268" y="0"/>
                </a:moveTo>
                <a:cubicBezTo>
                  <a:pt x="24039" y="7015"/>
                  <a:pt x="8200" y="1310"/>
                  <a:pt x="1840" y="10008"/>
                </a:cubicBezTo>
                <a:cubicBezTo>
                  <a:pt x="905" y="11287"/>
                  <a:pt x="281" y="12721"/>
                  <a:pt x="0" y="14280"/>
                </a:cubicBezTo>
                <a:lnTo>
                  <a:pt x="33268" y="14280"/>
                </a:lnTo>
                <a:lnTo>
                  <a:pt x="3326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16"/>
          <p:cNvSpPr/>
          <p:nvPr/>
        </p:nvSpPr>
        <p:spPr>
          <a:xfrm>
            <a:off x="-25" y="0"/>
            <a:ext cx="1956935" cy="3359186"/>
          </a:xfrm>
          <a:custGeom>
            <a:avLst/>
            <a:gdLst/>
            <a:ahLst/>
            <a:cxnLst/>
            <a:rect l="l" t="t" r="r" b="b"/>
            <a:pathLst>
              <a:path w="13096" h="22480" extrusionOk="0">
                <a:moveTo>
                  <a:pt x="1" y="0"/>
                </a:moveTo>
                <a:lnTo>
                  <a:pt x="1" y="22480"/>
                </a:lnTo>
                <a:cubicBezTo>
                  <a:pt x="500" y="22230"/>
                  <a:pt x="13096" y="13376"/>
                  <a:pt x="857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6"/>
          <p:cNvSpPr txBox="1">
            <a:spLocks noGrp="1"/>
          </p:cNvSpPr>
          <p:nvPr>
            <p:ph type="title"/>
          </p:nvPr>
        </p:nvSpPr>
        <p:spPr>
          <a:xfrm>
            <a:off x="3040800" y="2856575"/>
            <a:ext cx="30624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2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3" name="Google Shape;73;p16"/>
          <p:cNvSpPr txBox="1">
            <a:spLocks noGrp="1"/>
          </p:cNvSpPr>
          <p:nvPr>
            <p:ph type="subTitle" idx="1"/>
          </p:nvPr>
        </p:nvSpPr>
        <p:spPr>
          <a:xfrm>
            <a:off x="2329500" y="1714225"/>
            <a:ext cx="4485000" cy="1021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20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body 1">
  <p:cSld name="CUSTOM_3">
    <p:spTree>
      <p:nvGrpSpPr>
        <p:cNvPr id="1" name="Shape 74"/>
        <p:cNvGrpSpPr/>
        <p:nvPr/>
      </p:nvGrpSpPr>
      <p:grpSpPr>
        <a:xfrm>
          <a:off x="0" y="0"/>
          <a:ext cx="0" cy="0"/>
          <a:chOff x="0" y="0"/>
          <a:chExt cx="0" cy="0"/>
        </a:xfrm>
      </p:grpSpPr>
      <p:sp>
        <p:nvSpPr>
          <p:cNvPr id="75" name="Google Shape;75;p17"/>
          <p:cNvSpPr txBox="1">
            <a:spLocks noGrp="1"/>
          </p:cNvSpPr>
          <p:nvPr>
            <p:ph type="title"/>
          </p:nvPr>
        </p:nvSpPr>
        <p:spPr>
          <a:xfrm>
            <a:off x="720000" y="539496"/>
            <a:ext cx="7708500" cy="576000"/>
          </a:xfrm>
          <a:prstGeom prst="rect">
            <a:avLst/>
          </a:prstGeom>
        </p:spPr>
        <p:txBody>
          <a:bodyPr spcFirstLastPara="1" wrap="square" lIns="0" tIns="0" rIns="0" bIns="0" anchor="t" anchorCtr="0">
            <a:noAutofit/>
          </a:bodyPr>
          <a:lstStyle>
            <a:lvl1pPr lvl="0" algn="ctr"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6" name="Google Shape;76;p17"/>
          <p:cNvSpPr txBox="1">
            <a:spLocks noGrp="1"/>
          </p:cNvSpPr>
          <p:nvPr>
            <p:ph type="body" idx="1"/>
          </p:nvPr>
        </p:nvSpPr>
        <p:spPr>
          <a:xfrm>
            <a:off x="720000" y="1758025"/>
            <a:ext cx="7704000" cy="2845500"/>
          </a:xfrm>
          <a:prstGeom prst="rect">
            <a:avLst/>
          </a:prstGeom>
        </p:spPr>
        <p:txBody>
          <a:bodyPr spcFirstLastPara="1" wrap="square" lIns="91425" tIns="91425" rIns="91425" bIns="91425" anchor="t" anchorCtr="0">
            <a:noAutofit/>
          </a:bodyPr>
          <a:lstStyle>
            <a:lvl1pPr marL="457200" lvl="0" indent="-330200" rtl="0">
              <a:lnSpc>
                <a:spcPct val="100000"/>
              </a:lnSpc>
              <a:spcBef>
                <a:spcPts val="0"/>
              </a:spcBef>
              <a:spcAft>
                <a:spcPts val="0"/>
              </a:spcAft>
              <a:buClr>
                <a:schemeClr val="dk1"/>
              </a:buClr>
              <a:buSzPts val="1600"/>
              <a:buChar char="●"/>
              <a:defRPr sz="1600"/>
            </a:lvl1pPr>
            <a:lvl2pPr marL="914400" lvl="1" indent="-330200" rtl="0">
              <a:spcBef>
                <a:spcPts val="400"/>
              </a:spcBef>
              <a:spcAft>
                <a:spcPts val="0"/>
              </a:spcAft>
              <a:buClr>
                <a:srgbClr val="666666"/>
              </a:buClr>
              <a:buSzPts val="1600"/>
              <a:buChar char="○"/>
              <a:defRPr/>
            </a:lvl2pPr>
            <a:lvl3pPr marL="1371600" lvl="2" indent="-330200" rtl="0">
              <a:spcBef>
                <a:spcPts val="1600"/>
              </a:spcBef>
              <a:spcAft>
                <a:spcPts val="0"/>
              </a:spcAft>
              <a:buClr>
                <a:srgbClr val="666666"/>
              </a:buClr>
              <a:buSzPts val="1600"/>
              <a:buChar char="■"/>
              <a:defRPr/>
            </a:lvl3pPr>
            <a:lvl4pPr marL="1828800" lvl="3" indent="-330200" rtl="0">
              <a:spcBef>
                <a:spcPts val="1600"/>
              </a:spcBef>
              <a:spcAft>
                <a:spcPts val="0"/>
              </a:spcAft>
              <a:buClr>
                <a:srgbClr val="666666"/>
              </a:buClr>
              <a:buSzPts val="1600"/>
              <a:buChar char="●"/>
              <a:defRPr/>
            </a:lvl4pPr>
            <a:lvl5pPr marL="2286000" lvl="4" indent="-330200" rtl="0">
              <a:spcBef>
                <a:spcPts val="1600"/>
              </a:spcBef>
              <a:spcAft>
                <a:spcPts val="0"/>
              </a:spcAft>
              <a:buClr>
                <a:srgbClr val="666666"/>
              </a:buClr>
              <a:buSzPts val="1600"/>
              <a:buChar char="○"/>
              <a:defRPr/>
            </a:lvl5pPr>
            <a:lvl6pPr marL="2743200" lvl="5" indent="-330200" rtl="0">
              <a:spcBef>
                <a:spcPts val="1600"/>
              </a:spcBef>
              <a:spcAft>
                <a:spcPts val="0"/>
              </a:spcAft>
              <a:buClr>
                <a:srgbClr val="666666"/>
              </a:buClr>
              <a:buSzPts val="1600"/>
              <a:buChar char="■"/>
              <a:defRPr/>
            </a:lvl6pPr>
            <a:lvl7pPr marL="3200400" lvl="6" indent="-330200" rtl="0">
              <a:spcBef>
                <a:spcPts val="1600"/>
              </a:spcBef>
              <a:spcAft>
                <a:spcPts val="0"/>
              </a:spcAft>
              <a:buClr>
                <a:srgbClr val="666666"/>
              </a:buClr>
              <a:buSzPts val="1600"/>
              <a:buChar char="●"/>
              <a:defRPr/>
            </a:lvl7pPr>
            <a:lvl8pPr marL="3657600" lvl="7" indent="-330200" rtl="0">
              <a:spcBef>
                <a:spcPts val="1600"/>
              </a:spcBef>
              <a:spcAft>
                <a:spcPts val="0"/>
              </a:spcAft>
              <a:buClr>
                <a:srgbClr val="666666"/>
              </a:buClr>
              <a:buSzPts val="1600"/>
              <a:buChar char="○"/>
              <a:defRPr/>
            </a:lvl8pPr>
            <a:lvl9pPr marL="4114800" lvl="8" indent="-330200" rtl="0">
              <a:spcBef>
                <a:spcPts val="1600"/>
              </a:spcBef>
              <a:spcAft>
                <a:spcPts val="1600"/>
              </a:spcAft>
              <a:buClr>
                <a:srgbClr val="666666"/>
              </a:buClr>
              <a:buSzPts val="1600"/>
              <a:buChar char="■"/>
              <a:defRPr/>
            </a:lvl9pPr>
          </a:lstStyle>
          <a:p>
            <a:endParaRPr/>
          </a:p>
        </p:txBody>
      </p:sp>
      <p:sp>
        <p:nvSpPr>
          <p:cNvPr id="77" name="Google Shape;77;p17"/>
          <p:cNvSpPr/>
          <p:nvPr/>
        </p:nvSpPr>
        <p:spPr>
          <a:xfrm flipH="1">
            <a:off x="4" y="0"/>
            <a:ext cx="5051471" cy="1304739"/>
          </a:xfrm>
          <a:custGeom>
            <a:avLst/>
            <a:gdLst/>
            <a:ahLst/>
            <a:cxnLst/>
            <a:rect l="l" t="t" r="r" b="b"/>
            <a:pathLst>
              <a:path w="64164" h="21876" extrusionOk="0">
                <a:moveTo>
                  <a:pt x="1" y="0"/>
                </a:moveTo>
                <a:cubicBezTo>
                  <a:pt x="2816" y="5505"/>
                  <a:pt x="7168" y="7234"/>
                  <a:pt x="15608" y="7234"/>
                </a:cubicBezTo>
                <a:cubicBezTo>
                  <a:pt x="17515" y="7234"/>
                  <a:pt x="19630" y="7146"/>
                  <a:pt x="21983" y="6993"/>
                </a:cubicBezTo>
                <a:cubicBezTo>
                  <a:pt x="22445" y="6963"/>
                  <a:pt x="22902" y="6948"/>
                  <a:pt x="23353" y="6948"/>
                </a:cubicBezTo>
                <a:cubicBezTo>
                  <a:pt x="32304" y="6948"/>
                  <a:pt x="39037" y="12718"/>
                  <a:pt x="44477" y="17793"/>
                </a:cubicBezTo>
                <a:cubicBezTo>
                  <a:pt x="47433" y="20550"/>
                  <a:pt x="50813" y="21875"/>
                  <a:pt x="54040" y="21875"/>
                </a:cubicBezTo>
                <a:cubicBezTo>
                  <a:pt x="58002" y="21875"/>
                  <a:pt x="61733" y="19877"/>
                  <a:pt x="64163" y="16081"/>
                </a:cubicBezTo>
                <a:lnTo>
                  <a:pt x="6416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17"/>
          <p:cNvSpPr/>
          <p:nvPr/>
        </p:nvSpPr>
        <p:spPr>
          <a:xfrm rot="-5400000" flipH="1">
            <a:off x="7825206" y="3596074"/>
            <a:ext cx="1486600" cy="1608352"/>
          </a:xfrm>
          <a:custGeom>
            <a:avLst/>
            <a:gdLst/>
            <a:ahLst/>
            <a:cxnLst/>
            <a:rect l="l" t="t" r="r" b="b"/>
            <a:pathLst>
              <a:path w="37839" h="40938" extrusionOk="0">
                <a:moveTo>
                  <a:pt x="37839" y="0"/>
                </a:moveTo>
                <a:cubicBezTo>
                  <a:pt x="31770" y="767"/>
                  <a:pt x="28951" y="3515"/>
                  <a:pt x="26969" y="11313"/>
                </a:cubicBezTo>
                <a:cubicBezTo>
                  <a:pt x="24991" y="19111"/>
                  <a:pt x="19814" y="21473"/>
                  <a:pt x="9908" y="26266"/>
                </a:cubicBezTo>
                <a:cubicBezTo>
                  <a:pt x="1" y="31059"/>
                  <a:pt x="3737" y="40938"/>
                  <a:pt x="3737" y="40938"/>
                </a:cubicBezTo>
                <a:lnTo>
                  <a:pt x="37839" y="40938"/>
                </a:lnTo>
                <a:lnTo>
                  <a:pt x="37839"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hree columns">
  <p:cSld name="CUSTOM_4">
    <p:spTree>
      <p:nvGrpSpPr>
        <p:cNvPr id="1" name="Shape 79"/>
        <p:cNvGrpSpPr/>
        <p:nvPr/>
      </p:nvGrpSpPr>
      <p:grpSpPr>
        <a:xfrm>
          <a:off x="0" y="0"/>
          <a:ext cx="0" cy="0"/>
          <a:chOff x="0" y="0"/>
          <a:chExt cx="0" cy="0"/>
        </a:xfrm>
      </p:grpSpPr>
      <p:sp>
        <p:nvSpPr>
          <p:cNvPr id="80" name="Google Shape;80;p18"/>
          <p:cNvSpPr/>
          <p:nvPr/>
        </p:nvSpPr>
        <p:spPr>
          <a:xfrm rot="10800000" flipH="1">
            <a:off x="5284620" y="3822320"/>
            <a:ext cx="5146274" cy="1754565"/>
          </a:xfrm>
          <a:custGeom>
            <a:avLst/>
            <a:gdLst/>
            <a:ahLst/>
            <a:cxnLst/>
            <a:rect l="l" t="t" r="r" b="b"/>
            <a:pathLst>
              <a:path w="64164" h="21876" extrusionOk="0">
                <a:moveTo>
                  <a:pt x="1" y="0"/>
                </a:moveTo>
                <a:cubicBezTo>
                  <a:pt x="2816" y="5505"/>
                  <a:pt x="7168" y="7234"/>
                  <a:pt x="15608" y="7234"/>
                </a:cubicBezTo>
                <a:cubicBezTo>
                  <a:pt x="17515" y="7234"/>
                  <a:pt x="19630" y="7146"/>
                  <a:pt x="21983" y="6993"/>
                </a:cubicBezTo>
                <a:cubicBezTo>
                  <a:pt x="22445" y="6963"/>
                  <a:pt x="22902" y="6948"/>
                  <a:pt x="23353" y="6948"/>
                </a:cubicBezTo>
                <a:cubicBezTo>
                  <a:pt x="32304" y="6948"/>
                  <a:pt x="39037" y="12718"/>
                  <a:pt x="44477" y="17793"/>
                </a:cubicBezTo>
                <a:cubicBezTo>
                  <a:pt x="47433" y="20550"/>
                  <a:pt x="50813" y="21875"/>
                  <a:pt x="54040" y="21875"/>
                </a:cubicBezTo>
                <a:cubicBezTo>
                  <a:pt x="58002" y="21875"/>
                  <a:pt x="61733" y="19877"/>
                  <a:pt x="64163" y="16081"/>
                </a:cubicBezTo>
                <a:lnTo>
                  <a:pt x="6416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18"/>
          <p:cNvSpPr/>
          <p:nvPr/>
        </p:nvSpPr>
        <p:spPr>
          <a:xfrm flipH="1">
            <a:off x="-399849" y="-168725"/>
            <a:ext cx="2926199" cy="1129020"/>
          </a:xfrm>
          <a:custGeom>
            <a:avLst/>
            <a:gdLst/>
            <a:ahLst/>
            <a:cxnLst/>
            <a:rect l="l" t="t" r="r" b="b"/>
            <a:pathLst>
              <a:path w="64164" h="21876" extrusionOk="0">
                <a:moveTo>
                  <a:pt x="1" y="0"/>
                </a:moveTo>
                <a:cubicBezTo>
                  <a:pt x="2816" y="5505"/>
                  <a:pt x="7168" y="7234"/>
                  <a:pt x="15608" y="7234"/>
                </a:cubicBezTo>
                <a:cubicBezTo>
                  <a:pt x="17515" y="7234"/>
                  <a:pt x="19630" y="7146"/>
                  <a:pt x="21983" y="6993"/>
                </a:cubicBezTo>
                <a:cubicBezTo>
                  <a:pt x="22445" y="6963"/>
                  <a:pt x="22902" y="6948"/>
                  <a:pt x="23353" y="6948"/>
                </a:cubicBezTo>
                <a:cubicBezTo>
                  <a:pt x="32304" y="6948"/>
                  <a:pt x="39037" y="12718"/>
                  <a:pt x="44477" y="17793"/>
                </a:cubicBezTo>
                <a:cubicBezTo>
                  <a:pt x="47433" y="20550"/>
                  <a:pt x="50813" y="21875"/>
                  <a:pt x="54040" y="21875"/>
                </a:cubicBezTo>
                <a:cubicBezTo>
                  <a:pt x="58002" y="21875"/>
                  <a:pt x="61733" y="19877"/>
                  <a:pt x="64163" y="16081"/>
                </a:cubicBezTo>
                <a:lnTo>
                  <a:pt x="64163"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18"/>
          <p:cNvSpPr txBox="1">
            <a:spLocks noGrp="1"/>
          </p:cNvSpPr>
          <p:nvPr>
            <p:ph type="title"/>
          </p:nvPr>
        </p:nvSpPr>
        <p:spPr>
          <a:xfrm>
            <a:off x="720000" y="5400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83" name="Google Shape;83;p18"/>
          <p:cNvSpPr txBox="1">
            <a:spLocks noGrp="1"/>
          </p:cNvSpPr>
          <p:nvPr>
            <p:ph type="subTitle" idx="1"/>
          </p:nvPr>
        </p:nvSpPr>
        <p:spPr>
          <a:xfrm>
            <a:off x="3943500" y="2880360"/>
            <a:ext cx="1257000" cy="370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2000">
                <a:solidFill>
                  <a:schemeClr val="dk1"/>
                </a:solidFill>
                <a:latin typeface="Playfair Display"/>
                <a:ea typeface="Playfair Display"/>
                <a:cs typeface="Playfair Display"/>
                <a:sym typeface="Playfair Display"/>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84" name="Google Shape;84;p18"/>
          <p:cNvSpPr txBox="1">
            <a:spLocks noGrp="1"/>
          </p:cNvSpPr>
          <p:nvPr>
            <p:ph type="subTitle" idx="2"/>
          </p:nvPr>
        </p:nvSpPr>
        <p:spPr>
          <a:xfrm>
            <a:off x="6767700" y="2880360"/>
            <a:ext cx="1257000" cy="370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2000">
                <a:solidFill>
                  <a:schemeClr val="dk1"/>
                </a:solidFill>
                <a:latin typeface="Playfair Display"/>
                <a:ea typeface="Playfair Display"/>
                <a:cs typeface="Playfair Display"/>
                <a:sym typeface="Playfair Display"/>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85" name="Google Shape;85;p18"/>
          <p:cNvSpPr txBox="1">
            <a:spLocks noGrp="1"/>
          </p:cNvSpPr>
          <p:nvPr>
            <p:ph type="subTitle" idx="3"/>
          </p:nvPr>
        </p:nvSpPr>
        <p:spPr>
          <a:xfrm>
            <a:off x="1119300" y="2880360"/>
            <a:ext cx="1257000" cy="370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2000">
                <a:solidFill>
                  <a:schemeClr val="dk1"/>
                </a:solidFill>
                <a:latin typeface="Playfair Display"/>
                <a:ea typeface="Playfair Display"/>
                <a:cs typeface="Playfair Display"/>
                <a:sym typeface="Playfair Display"/>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86" name="Google Shape;86;p18"/>
          <p:cNvSpPr txBox="1">
            <a:spLocks noGrp="1"/>
          </p:cNvSpPr>
          <p:nvPr>
            <p:ph type="subTitle" idx="4"/>
          </p:nvPr>
        </p:nvSpPr>
        <p:spPr>
          <a:xfrm>
            <a:off x="720000" y="3392424"/>
            <a:ext cx="2055600" cy="1021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16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87" name="Google Shape;87;p18"/>
          <p:cNvSpPr txBox="1">
            <a:spLocks noGrp="1"/>
          </p:cNvSpPr>
          <p:nvPr>
            <p:ph type="subTitle" idx="5"/>
          </p:nvPr>
        </p:nvSpPr>
        <p:spPr>
          <a:xfrm>
            <a:off x="3544200" y="3392424"/>
            <a:ext cx="2055600" cy="1021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16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88" name="Google Shape;88;p18"/>
          <p:cNvSpPr txBox="1">
            <a:spLocks noGrp="1"/>
          </p:cNvSpPr>
          <p:nvPr>
            <p:ph type="subTitle" idx="6"/>
          </p:nvPr>
        </p:nvSpPr>
        <p:spPr>
          <a:xfrm>
            <a:off x="6368400" y="3392424"/>
            <a:ext cx="2055600" cy="1021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16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hree columns 1">
  <p:cSld name="CUSTOM_4_1">
    <p:spTree>
      <p:nvGrpSpPr>
        <p:cNvPr id="1" name="Shape 89"/>
        <p:cNvGrpSpPr/>
        <p:nvPr/>
      </p:nvGrpSpPr>
      <p:grpSpPr>
        <a:xfrm>
          <a:off x="0" y="0"/>
          <a:ext cx="0" cy="0"/>
          <a:chOff x="0" y="0"/>
          <a:chExt cx="0" cy="0"/>
        </a:xfrm>
      </p:grpSpPr>
      <p:sp>
        <p:nvSpPr>
          <p:cNvPr id="90" name="Google Shape;90;p19"/>
          <p:cNvSpPr/>
          <p:nvPr/>
        </p:nvSpPr>
        <p:spPr>
          <a:xfrm rot="10800000">
            <a:off x="-1390449" y="3822320"/>
            <a:ext cx="5146274" cy="1754565"/>
          </a:xfrm>
          <a:custGeom>
            <a:avLst/>
            <a:gdLst/>
            <a:ahLst/>
            <a:cxnLst/>
            <a:rect l="l" t="t" r="r" b="b"/>
            <a:pathLst>
              <a:path w="64164" h="21876" extrusionOk="0">
                <a:moveTo>
                  <a:pt x="1" y="0"/>
                </a:moveTo>
                <a:cubicBezTo>
                  <a:pt x="2816" y="5505"/>
                  <a:pt x="7168" y="7234"/>
                  <a:pt x="15608" y="7234"/>
                </a:cubicBezTo>
                <a:cubicBezTo>
                  <a:pt x="17515" y="7234"/>
                  <a:pt x="19630" y="7146"/>
                  <a:pt x="21983" y="6993"/>
                </a:cubicBezTo>
                <a:cubicBezTo>
                  <a:pt x="22445" y="6963"/>
                  <a:pt x="22902" y="6948"/>
                  <a:pt x="23353" y="6948"/>
                </a:cubicBezTo>
                <a:cubicBezTo>
                  <a:pt x="32304" y="6948"/>
                  <a:pt x="39037" y="12718"/>
                  <a:pt x="44477" y="17793"/>
                </a:cubicBezTo>
                <a:cubicBezTo>
                  <a:pt x="47433" y="20550"/>
                  <a:pt x="50813" y="21875"/>
                  <a:pt x="54040" y="21875"/>
                </a:cubicBezTo>
                <a:cubicBezTo>
                  <a:pt x="58002" y="21875"/>
                  <a:pt x="61733" y="19877"/>
                  <a:pt x="64163" y="16081"/>
                </a:cubicBezTo>
                <a:lnTo>
                  <a:pt x="6416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9"/>
          <p:cNvSpPr/>
          <p:nvPr/>
        </p:nvSpPr>
        <p:spPr>
          <a:xfrm>
            <a:off x="7504695" y="-168725"/>
            <a:ext cx="2926199" cy="1129020"/>
          </a:xfrm>
          <a:custGeom>
            <a:avLst/>
            <a:gdLst/>
            <a:ahLst/>
            <a:cxnLst/>
            <a:rect l="l" t="t" r="r" b="b"/>
            <a:pathLst>
              <a:path w="64164" h="21876" extrusionOk="0">
                <a:moveTo>
                  <a:pt x="1" y="0"/>
                </a:moveTo>
                <a:cubicBezTo>
                  <a:pt x="2816" y="5505"/>
                  <a:pt x="7168" y="7234"/>
                  <a:pt x="15608" y="7234"/>
                </a:cubicBezTo>
                <a:cubicBezTo>
                  <a:pt x="17515" y="7234"/>
                  <a:pt x="19630" y="7146"/>
                  <a:pt x="21983" y="6993"/>
                </a:cubicBezTo>
                <a:cubicBezTo>
                  <a:pt x="22445" y="6963"/>
                  <a:pt x="22902" y="6948"/>
                  <a:pt x="23353" y="6948"/>
                </a:cubicBezTo>
                <a:cubicBezTo>
                  <a:pt x="32304" y="6948"/>
                  <a:pt x="39037" y="12718"/>
                  <a:pt x="44477" y="17793"/>
                </a:cubicBezTo>
                <a:cubicBezTo>
                  <a:pt x="47433" y="20550"/>
                  <a:pt x="50813" y="21875"/>
                  <a:pt x="54040" y="21875"/>
                </a:cubicBezTo>
                <a:cubicBezTo>
                  <a:pt x="58002" y="21875"/>
                  <a:pt x="61733" y="19877"/>
                  <a:pt x="64163" y="16081"/>
                </a:cubicBezTo>
                <a:lnTo>
                  <a:pt x="64163"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19"/>
          <p:cNvSpPr txBox="1">
            <a:spLocks noGrp="1"/>
          </p:cNvSpPr>
          <p:nvPr>
            <p:ph type="title"/>
          </p:nvPr>
        </p:nvSpPr>
        <p:spPr>
          <a:xfrm>
            <a:off x="720000" y="5400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93" name="Google Shape;93;p19"/>
          <p:cNvSpPr txBox="1">
            <a:spLocks noGrp="1"/>
          </p:cNvSpPr>
          <p:nvPr>
            <p:ph type="subTitle" idx="1"/>
          </p:nvPr>
        </p:nvSpPr>
        <p:spPr>
          <a:xfrm>
            <a:off x="976038" y="3575304"/>
            <a:ext cx="2055600" cy="438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16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94" name="Google Shape;94;p19"/>
          <p:cNvSpPr txBox="1">
            <a:spLocks noGrp="1"/>
          </p:cNvSpPr>
          <p:nvPr>
            <p:ph type="subTitle" idx="2"/>
          </p:nvPr>
        </p:nvSpPr>
        <p:spPr>
          <a:xfrm>
            <a:off x="3542704" y="3575304"/>
            <a:ext cx="2055600" cy="438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16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95" name="Google Shape;95;p19"/>
          <p:cNvSpPr txBox="1">
            <a:spLocks noGrp="1"/>
          </p:cNvSpPr>
          <p:nvPr>
            <p:ph type="subTitle" idx="3"/>
          </p:nvPr>
        </p:nvSpPr>
        <p:spPr>
          <a:xfrm>
            <a:off x="6115146" y="3575304"/>
            <a:ext cx="2055600" cy="438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16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96" name="Google Shape;96;p19"/>
          <p:cNvSpPr txBox="1">
            <a:spLocks noGrp="1"/>
          </p:cNvSpPr>
          <p:nvPr>
            <p:ph type="title" idx="4" hasCustomPrompt="1"/>
          </p:nvPr>
        </p:nvSpPr>
        <p:spPr>
          <a:xfrm>
            <a:off x="1660938" y="3106407"/>
            <a:ext cx="685800" cy="444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000"/>
              <a:buNone/>
              <a:defRPr sz="20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r>
              <a:t>xx%</a:t>
            </a:r>
          </a:p>
        </p:txBody>
      </p:sp>
      <p:sp>
        <p:nvSpPr>
          <p:cNvPr id="97" name="Google Shape;97;p19"/>
          <p:cNvSpPr txBox="1">
            <a:spLocks noGrp="1"/>
          </p:cNvSpPr>
          <p:nvPr>
            <p:ph type="title" idx="5" hasCustomPrompt="1"/>
          </p:nvPr>
        </p:nvSpPr>
        <p:spPr>
          <a:xfrm>
            <a:off x="4227604" y="3106407"/>
            <a:ext cx="685800" cy="444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000"/>
              <a:buNone/>
              <a:defRPr sz="20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r>
              <a:t>xx%</a:t>
            </a:r>
          </a:p>
        </p:txBody>
      </p:sp>
      <p:sp>
        <p:nvSpPr>
          <p:cNvPr id="98" name="Google Shape;98;p19"/>
          <p:cNvSpPr txBox="1">
            <a:spLocks noGrp="1"/>
          </p:cNvSpPr>
          <p:nvPr>
            <p:ph type="title" idx="6" hasCustomPrompt="1"/>
          </p:nvPr>
        </p:nvSpPr>
        <p:spPr>
          <a:xfrm>
            <a:off x="6800046" y="3106407"/>
            <a:ext cx="685800" cy="444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000"/>
              <a:buNone/>
              <a:defRPr sz="20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r>
              <a:t>xx%</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ext 2">
  <p:cSld name="CUSTOM_5">
    <p:spTree>
      <p:nvGrpSpPr>
        <p:cNvPr id="1" name="Shape 99"/>
        <p:cNvGrpSpPr/>
        <p:nvPr/>
      </p:nvGrpSpPr>
      <p:grpSpPr>
        <a:xfrm>
          <a:off x="0" y="0"/>
          <a:ext cx="0" cy="0"/>
          <a:chOff x="0" y="0"/>
          <a:chExt cx="0" cy="0"/>
        </a:xfrm>
      </p:grpSpPr>
      <p:sp>
        <p:nvSpPr>
          <p:cNvPr id="100" name="Google Shape;100;p20"/>
          <p:cNvSpPr/>
          <p:nvPr/>
        </p:nvSpPr>
        <p:spPr>
          <a:xfrm flipH="1">
            <a:off x="-42" y="-16325"/>
            <a:ext cx="2926199" cy="997600"/>
          </a:xfrm>
          <a:custGeom>
            <a:avLst/>
            <a:gdLst/>
            <a:ahLst/>
            <a:cxnLst/>
            <a:rect l="l" t="t" r="r" b="b"/>
            <a:pathLst>
              <a:path w="64164" h="21876" extrusionOk="0">
                <a:moveTo>
                  <a:pt x="1" y="0"/>
                </a:moveTo>
                <a:cubicBezTo>
                  <a:pt x="2816" y="5505"/>
                  <a:pt x="7168" y="7234"/>
                  <a:pt x="15608" y="7234"/>
                </a:cubicBezTo>
                <a:cubicBezTo>
                  <a:pt x="17515" y="7234"/>
                  <a:pt x="19630" y="7146"/>
                  <a:pt x="21983" y="6993"/>
                </a:cubicBezTo>
                <a:cubicBezTo>
                  <a:pt x="22445" y="6963"/>
                  <a:pt x="22902" y="6948"/>
                  <a:pt x="23353" y="6948"/>
                </a:cubicBezTo>
                <a:cubicBezTo>
                  <a:pt x="32304" y="6948"/>
                  <a:pt x="39037" y="12718"/>
                  <a:pt x="44477" y="17793"/>
                </a:cubicBezTo>
                <a:cubicBezTo>
                  <a:pt x="47433" y="20550"/>
                  <a:pt x="50813" y="21875"/>
                  <a:pt x="54040" y="21875"/>
                </a:cubicBezTo>
                <a:cubicBezTo>
                  <a:pt x="58002" y="21875"/>
                  <a:pt x="61733" y="19877"/>
                  <a:pt x="64163" y="16081"/>
                </a:cubicBezTo>
                <a:lnTo>
                  <a:pt x="6416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20"/>
          <p:cNvSpPr/>
          <p:nvPr/>
        </p:nvSpPr>
        <p:spPr>
          <a:xfrm rot="-5400000" flipH="1">
            <a:off x="8141105" y="4107347"/>
            <a:ext cx="1076993" cy="1165198"/>
          </a:xfrm>
          <a:custGeom>
            <a:avLst/>
            <a:gdLst/>
            <a:ahLst/>
            <a:cxnLst/>
            <a:rect l="l" t="t" r="r" b="b"/>
            <a:pathLst>
              <a:path w="37839" h="40938" extrusionOk="0">
                <a:moveTo>
                  <a:pt x="37839" y="0"/>
                </a:moveTo>
                <a:cubicBezTo>
                  <a:pt x="31770" y="767"/>
                  <a:pt x="28951" y="3515"/>
                  <a:pt x="26969" y="11313"/>
                </a:cubicBezTo>
                <a:cubicBezTo>
                  <a:pt x="24991" y="19111"/>
                  <a:pt x="19814" y="21473"/>
                  <a:pt x="9908" y="26266"/>
                </a:cubicBezTo>
                <a:cubicBezTo>
                  <a:pt x="1" y="31059"/>
                  <a:pt x="3737" y="40938"/>
                  <a:pt x="3737" y="40938"/>
                </a:cubicBezTo>
                <a:lnTo>
                  <a:pt x="37839" y="40938"/>
                </a:lnTo>
                <a:lnTo>
                  <a:pt x="37839"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20"/>
          <p:cNvSpPr txBox="1">
            <a:spLocks noGrp="1"/>
          </p:cNvSpPr>
          <p:nvPr>
            <p:ph type="title"/>
          </p:nvPr>
        </p:nvSpPr>
        <p:spPr>
          <a:xfrm>
            <a:off x="720000" y="1417320"/>
            <a:ext cx="3037200" cy="15168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03" name="Google Shape;103;p20"/>
          <p:cNvSpPr txBox="1">
            <a:spLocks noGrp="1"/>
          </p:cNvSpPr>
          <p:nvPr>
            <p:ph type="subTitle" idx="1"/>
          </p:nvPr>
        </p:nvSpPr>
        <p:spPr>
          <a:xfrm>
            <a:off x="720000" y="2980944"/>
            <a:ext cx="2635200" cy="1021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None/>
              <a:defRPr sz="1600"/>
            </a:lvl1pPr>
            <a:lvl2pPr lvl="1" rtl="0">
              <a:lnSpc>
                <a:spcPct val="100000"/>
              </a:lnSpc>
              <a:spcBef>
                <a:spcPts val="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six columns">
  <p:cSld name="CUSTOM_8">
    <p:spTree>
      <p:nvGrpSpPr>
        <p:cNvPr id="1" name="Shape 116"/>
        <p:cNvGrpSpPr/>
        <p:nvPr/>
      </p:nvGrpSpPr>
      <p:grpSpPr>
        <a:xfrm>
          <a:off x="0" y="0"/>
          <a:ext cx="0" cy="0"/>
          <a:chOff x="0" y="0"/>
          <a:chExt cx="0" cy="0"/>
        </a:xfrm>
      </p:grpSpPr>
      <p:sp>
        <p:nvSpPr>
          <p:cNvPr id="117" name="Google Shape;117;p22"/>
          <p:cNvSpPr/>
          <p:nvPr/>
        </p:nvSpPr>
        <p:spPr>
          <a:xfrm rot="1851812">
            <a:off x="-1846662" y="4096364"/>
            <a:ext cx="2807002" cy="1949744"/>
          </a:xfrm>
          <a:custGeom>
            <a:avLst/>
            <a:gdLst/>
            <a:ahLst/>
            <a:cxnLst/>
            <a:rect l="l" t="t" r="r" b="b"/>
            <a:pathLst>
              <a:path w="112279" h="77989" extrusionOk="0">
                <a:moveTo>
                  <a:pt x="73470" y="0"/>
                </a:moveTo>
                <a:cubicBezTo>
                  <a:pt x="66773" y="0"/>
                  <a:pt x="60068" y="302"/>
                  <a:pt x="53344" y="590"/>
                </a:cubicBezTo>
                <a:cubicBezTo>
                  <a:pt x="40037" y="1184"/>
                  <a:pt x="14746" y="408"/>
                  <a:pt x="6027" y="13692"/>
                </a:cubicBezTo>
                <a:cubicBezTo>
                  <a:pt x="1" y="22845"/>
                  <a:pt x="1964" y="38572"/>
                  <a:pt x="2512" y="49231"/>
                </a:cubicBezTo>
                <a:cubicBezTo>
                  <a:pt x="6871" y="57243"/>
                  <a:pt x="9679" y="71349"/>
                  <a:pt x="18216" y="75685"/>
                </a:cubicBezTo>
                <a:cubicBezTo>
                  <a:pt x="21403" y="77312"/>
                  <a:pt x="24791" y="77989"/>
                  <a:pt x="28225" y="77989"/>
                </a:cubicBezTo>
                <a:cubicBezTo>
                  <a:pt x="36544" y="77989"/>
                  <a:pt x="45128" y="74018"/>
                  <a:pt x="51769" y="69979"/>
                </a:cubicBezTo>
                <a:cubicBezTo>
                  <a:pt x="65030" y="61922"/>
                  <a:pt x="78566" y="53682"/>
                  <a:pt x="90184" y="43388"/>
                </a:cubicBezTo>
                <a:cubicBezTo>
                  <a:pt x="96324" y="37932"/>
                  <a:pt x="106116" y="31176"/>
                  <a:pt x="109859" y="23712"/>
                </a:cubicBezTo>
                <a:cubicBezTo>
                  <a:pt x="112279" y="18850"/>
                  <a:pt x="111160" y="12437"/>
                  <a:pt x="108786" y="7826"/>
                </a:cubicBezTo>
                <a:cubicBezTo>
                  <a:pt x="105659" y="1846"/>
                  <a:pt x="97556" y="1663"/>
                  <a:pt x="91485" y="955"/>
                </a:cubicBezTo>
                <a:cubicBezTo>
                  <a:pt x="85482" y="243"/>
                  <a:pt x="79480" y="0"/>
                  <a:pt x="73470"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22"/>
          <p:cNvSpPr txBox="1">
            <a:spLocks noGrp="1"/>
          </p:cNvSpPr>
          <p:nvPr>
            <p:ph type="title"/>
          </p:nvPr>
        </p:nvSpPr>
        <p:spPr>
          <a:xfrm>
            <a:off x="720000" y="540000"/>
            <a:ext cx="7704000" cy="572700"/>
          </a:xfrm>
          <a:prstGeom prst="rect">
            <a:avLst/>
          </a:prstGeom>
        </p:spPr>
        <p:txBody>
          <a:bodyPr spcFirstLastPara="1" wrap="square" lIns="0" tIns="0" rIns="0" bIns="0" anchor="t" anchorCtr="0">
            <a:noAutofit/>
          </a:bodyPr>
          <a:lstStyle>
            <a:lvl1pPr lvl="0" algn="ctr"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19" name="Google Shape;119;p22"/>
          <p:cNvSpPr txBox="1">
            <a:spLocks noGrp="1"/>
          </p:cNvSpPr>
          <p:nvPr>
            <p:ph type="subTitle" idx="1"/>
          </p:nvPr>
        </p:nvSpPr>
        <p:spPr>
          <a:xfrm>
            <a:off x="3943500" y="1994500"/>
            <a:ext cx="1257000" cy="370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800"/>
              <a:buNone/>
              <a:defRPr sz="2000">
                <a:solidFill>
                  <a:schemeClr val="dk1"/>
                </a:solidFill>
                <a:latin typeface="Playfair Display"/>
                <a:ea typeface="Playfair Display"/>
                <a:cs typeface="Playfair Display"/>
                <a:sym typeface="Playfair Display"/>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20" name="Google Shape;120;p22"/>
          <p:cNvSpPr txBox="1">
            <a:spLocks noGrp="1"/>
          </p:cNvSpPr>
          <p:nvPr>
            <p:ph type="subTitle" idx="2"/>
          </p:nvPr>
        </p:nvSpPr>
        <p:spPr>
          <a:xfrm>
            <a:off x="6767700" y="1994500"/>
            <a:ext cx="1257000" cy="370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800"/>
              <a:buNone/>
              <a:defRPr sz="2000">
                <a:solidFill>
                  <a:schemeClr val="dk1"/>
                </a:solidFill>
                <a:latin typeface="Playfair Display"/>
                <a:ea typeface="Playfair Display"/>
                <a:cs typeface="Playfair Display"/>
                <a:sym typeface="Playfair Display"/>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21" name="Google Shape;121;p22"/>
          <p:cNvSpPr txBox="1">
            <a:spLocks noGrp="1"/>
          </p:cNvSpPr>
          <p:nvPr>
            <p:ph type="subTitle" idx="3"/>
          </p:nvPr>
        </p:nvSpPr>
        <p:spPr>
          <a:xfrm>
            <a:off x="1119300" y="1994500"/>
            <a:ext cx="1257000" cy="370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2000">
                <a:solidFill>
                  <a:schemeClr val="dk1"/>
                </a:solidFill>
                <a:latin typeface="Playfair Display"/>
                <a:ea typeface="Playfair Display"/>
                <a:cs typeface="Playfair Display"/>
                <a:sym typeface="Playfair Display"/>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22" name="Google Shape;122;p22"/>
          <p:cNvSpPr txBox="1">
            <a:spLocks noGrp="1"/>
          </p:cNvSpPr>
          <p:nvPr>
            <p:ph type="subTitle" idx="4"/>
          </p:nvPr>
        </p:nvSpPr>
        <p:spPr>
          <a:xfrm>
            <a:off x="720000" y="2279600"/>
            <a:ext cx="20556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6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23" name="Google Shape;123;p22"/>
          <p:cNvSpPr txBox="1">
            <a:spLocks noGrp="1"/>
          </p:cNvSpPr>
          <p:nvPr>
            <p:ph type="subTitle" idx="5"/>
          </p:nvPr>
        </p:nvSpPr>
        <p:spPr>
          <a:xfrm>
            <a:off x="3544200" y="2279600"/>
            <a:ext cx="20556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6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24" name="Google Shape;124;p22"/>
          <p:cNvSpPr txBox="1">
            <a:spLocks noGrp="1"/>
          </p:cNvSpPr>
          <p:nvPr>
            <p:ph type="subTitle" idx="6"/>
          </p:nvPr>
        </p:nvSpPr>
        <p:spPr>
          <a:xfrm>
            <a:off x="6368400" y="2279600"/>
            <a:ext cx="20556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6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25" name="Google Shape;125;p22"/>
          <p:cNvSpPr txBox="1">
            <a:spLocks noGrp="1"/>
          </p:cNvSpPr>
          <p:nvPr>
            <p:ph type="subTitle" idx="7"/>
          </p:nvPr>
        </p:nvSpPr>
        <p:spPr>
          <a:xfrm>
            <a:off x="3943500" y="3745700"/>
            <a:ext cx="1257000" cy="370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2000">
                <a:solidFill>
                  <a:schemeClr val="dk1"/>
                </a:solidFill>
                <a:latin typeface="Playfair Display"/>
                <a:ea typeface="Playfair Display"/>
                <a:cs typeface="Playfair Display"/>
                <a:sym typeface="Playfair Display"/>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26" name="Google Shape;126;p22"/>
          <p:cNvSpPr txBox="1">
            <a:spLocks noGrp="1"/>
          </p:cNvSpPr>
          <p:nvPr>
            <p:ph type="subTitle" idx="8"/>
          </p:nvPr>
        </p:nvSpPr>
        <p:spPr>
          <a:xfrm>
            <a:off x="6767700" y="3745700"/>
            <a:ext cx="1257000" cy="370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2000">
                <a:solidFill>
                  <a:schemeClr val="dk1"/>
                </a:solidFill>
                <a:latin typeface="Playfair Display"/>
                <a:ea typeface="Playfair Display"/>
                <a:cs typeface="Playfair Display"/>
                <a:sym typeface="Playfair Display"/>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27" name="Google Shape;127;p22"/>
          <p:cNvSpPr txBox="1">
            <a:spLocks noGrp="1"/>
          </p:cNvSpPr>
          <p:nvPr>
            <p:ph type="subTitle" idx="9"/>
          </p:nvPr>
        </p:nvSpPr>
        <p:spPr>
          <a:xfrm>
            <a:off x="1119300" y="3745700"/>
            <a:ext cx="1257000" cy="370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800"/>
              <a:buNone/>
              <a:defRPr sz="2000">
                <a:solidFill>
                  <a:schemeClr val="dk1"/>
                </a:solidFill>
                <a:latin typeface="Playfair Display"/>
                <a:ea typeface="Playfair Display"/>
                <a:cs typeface="Playfair Display"/>
                <a:sym typeface="Playfair Display"/>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28" name="Google Shape;128;p22"/>
          <p:cNvSpPr txBox="1">
            <a:spLocks noGrp="1"/>
          </p:cNvSpPr>
          <p:nvPr>
            <p:ph type="subTitle" idx="13"/>
          </p:nvPr>
        </p:nvSpPr>
        <p:spPr>
          <a:xfrm>
            <a:off x="720000" y="4030800"/>
            <a:ext cx="20556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6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29" name="Google Shape;129;p22"/>
          <p:cNvSpPr txBox="1">
            <a:spLocks noGrp="1"/>
          </p:cNvSpPr>
          <p:nvPr>
            <p:ph type="subTitle" idx="14"/>
          </p:nvPr>
        </p:nvSpPr>
        <p:spPr>
          <a:xfrm>
            <a:off x="3544200" y="4030800"/>
            <a:ext cx="20556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6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30" name="Google Shape;130;p22"/>
          <p:cNvSpPr txBox="1">
            <a:spLocks noGrp="1"/>
          </p:cNvSpPr>
          <p:nvPr>
            <p:ph type="subTitle" idx="15"/>
          </p:nvPr>
        </p:nvSpPr>
        <p:spPr>
          <a:xfrm>
            <a:off x="6368400" y="4030800"/>
            <a:ext cx="20556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6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31" name="Google Shape;131;p22"/>
          <p:cNvSpPr/>
          <p:nvPr/>
        </p:nvSpPr>
        <p:spPr>
          <a:xfrm flipH="1">
            <a:off x="1" y="2600"/>
            <a:ext cx="2926199" cy="997600"/>
          </a:xfrm>
          <a:custGeom>
            <a:avLst/>
            <a:gdLst/>
            <a:ahLst/>
            <a:cxnLst/>
            <a:rect l="l" t="t" r="r" b="b"/>
            <a:pathLst>
              <a:path w="64164" h="21876" extrusionOk="0">
                <a:moveTo>
                  <a:pt x="1" y="0"/>
                </a:moveTo>
                <a:cubicBezTo>
                  <a:pt x="2816" y="5505"/>
                  <a:pt x="7168" y="7234"/>
                  <a:pt x="15608" y="7234"/>
                </a:cubicBezTo>
                <a:cubicBezTo>
                  <a:pt x="17515" y="7234"/>
                  <a:pt x="19630" y="7146"/>
                  <a:pt x="21983" y="6993"/>
                </a:cubicBezTo>
                <a:cubicBezTo>
                  <a:pt x="22445" y="6963"/>
                  <a:pt x="22902" y="6948"/>
                  <a:pt x="23353" y="6948"/>
                </a:cubicBezTo>
                <a:cubicBezTo>
                  <a:pt x="32304" y="6948"/>
                  <a:pt x="39037" y="12718"/>
                  <a:pt x="44477" y="17793"/>
                </a:cubicBezTo>
                <a:cubicBezTo>
                  <a:pt x="47433" y="20550"/>
                  <a:pt x="50813" y="21875"/>
                  <a:pt x="54040" y="21875"/>
                </a:cubicBezTo>
                <a:cubicBezTo>
                  <a:pt x="58002" y="21875"/>
                  <a:pt x="61733" y="19877"/>
                  <a:pt x="64163" y="16081"/>
                </a:cubicBezTo>
                <a:lnTo>
                  <a:pt x="6416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22"/>
          <p:cNvSpPr/>
          <p:nvPr/>
        </p:nvSpPr>
        <p:spPr>
          <a:xfrm rot="10800000" flipH="1">
            <a:off x="6629437" y="4167300"/>
            <a:ext cx="3267070" cy="997600"/>
          </a:xfrm>
          <a:custGeom>
            <a:avLst/>
            <a:gdLst/>
            <a:ahLst/>
            <a:cxnLst/>
            <a:rect l="l" t="t" r="r" b="b"/>
            <a:pathLst>
              <a:path w="64164" h="21876" extrusionOk="0">
                <a:moveTo>
                  <a:pt x="1" y="0"/>
                </a:moveTo>
                <a:cubicBezTo>
                  <a:pt x="2816" y="5505"/>
                  <a:pt x="7168" y="7234"/>
                  <a:pt x="15608" y="7234"/>
                </a:cubicBezTo>
                <a:cubicBezTo>
                  <a:pt x="17515" y="7234"/>
                  <a:pt x="19630" y="7146"/>
                  <a:pt x="21983" y="6993"/>
                </a:cubicBezTo>
                <a:cubicBezTo>
                  <a:pt x="22445" y="6963"/>
                  <a:pt x="22902" y="6948"/>
                  <a:pt x="23353" y="6948"/>
                </a:cubicBezTo>
                <a:cubicBezTo>
                  <a:pt x="32304" y="6948"/>
                  <a:pt x="39037" y="12718"/>
                  <a:pt x="44477" y="17793"/>
                </a:cubicBezTo>
                <a:cubicBezTo>
                  <a:pt x="47433" y="20550"/>
                  <a:pt x="50813" y="21875"/>
                  <a:pt x="54040" y="21875"/>
                </a:cubicBezTo>
                <a:cubicBezTo>
                  <a:pt x="58002" y="21875"/>
                  <a:pt x="61733" y="19877"/>
                  <a:pt x="64163" y="16081"/>
                </a:cubicBezTo>
                <a:lnTo>
                  <a:pt x="6416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2"/>
        <p:cNvGrpSpPr/>
        <p:nvPr/>
      </p:nvGrpSpPr>
      <p:grpSpPr>
        <a:xfrm>
          <a:off x="0" y="0"/>
          <a:ext cx="0" cy="0"/>
          <a:chOff x="0" y="0"/>
          <a:chExt cx="0" cy="0"/>
        </a:xfrm>
      </p:grpSpPr>
      <p:sp>
        <p:nvSpPr>
          <p:cNvPr id="13" name="Google Shape;13;p3"/>
          <p:cNvSpPr txBox="1">
            <a:spLocks noGrp="1"/>
          </p:cNvSpPr>
          <p:nvPr>
            <p:ph type="title"/>
          </p:nvPr>
        </p:nvSpPr>
        <p:spPr>
          <a:xfrm>
            <a:off x="4572000" y="2157000"/>
            <a:ext cx="3851700" cy="1220400"/>
          </a:xfrm>
          <a:prstGeom prst="rect">
            <a:avLst/>
          </a:prstGeom>
        </p:spPr>
        <p:txBody>
          <a:bodyPr spcFirstLastPara="1" wrap="square" lIns="91425" tIns="91425" rIns="91425" bIns="91425" anchor="ctr" anchorCtr="0">
            <a:noAutofit/>
          </a:bodyPr>
          <a:lstStyle>
            <a:lvl1pPr lvl="0" algn="r" rtl="0">
              <a:lnSpc>
                <a:spcPct val="80000"/>
              </a:lnSpc>
              <a:spcBef>
                <a:spcPts val="0"/>
              </a:spcBef>
              <a:spcAft>
                <a:spcPts val="0"/>
              </a:spcAft>
              <a:buSzPts val="4200"/>
              <a:buNone/>
              <a:defRPr sz="55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14" name="Google Shape;14;p3"/>
          <p:cNvSpPr txBox="1">
            <a:spLocks noGrp="1"/>
          </p:cNvSpPr>
          <p:nvPr>
            <p:ph type="subTitle" idx="1"/>
          </p:nvPr>
        </p:nvSpPr>
        <p:spPr>
          <a:xfrm>
            <a:off x="5012100" y="3591750"/>
            <a:ext cx="3411900" cy="732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5" name="Google Shape;15;p3"/>
          <p:cNvSpPr txBox="1">
            <a:spLocks noGrp="1"/>
          </p:cNvSpPr>
          <p:nvPr>
            <p:ph type="title" idx="2" hasCustomPrompt="1"/>
          </p:nvPr>
        </p:nvSpPr>
        <p:spPr>
          <a:xfrm>
            <a:off x="7068000" y="819750"/>
            <a:ext cx="1356000" cy="11229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2000"/>
              <a:buNone/>
              <a:defRPr sz="85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only 2">
  <p:cSld name="CUSTOM_9">
    <p:spTree>
      <p:nvGrpSpPr>
        <p:cNvPr id="1" name="Shape 133"/>
        <p:cNvGrpSpPr/>
        <p:nvPr/>
      </p:nvGrpSpPr>
      <p:grpSpPr>
        <a:xfrm>
          <a:off x="0" y="0"/>
          <a:ext cx="0" cy="0"/>
          <a:chOff x="0" y="0"/>
          <a:chExt cx="0" cy="0"/>
        </a:xfrm>
      </p:grpSpPr>
      <p:sp>
        <p:nvSpPr>
          <p:cNvPr id="134" name="Google Shape;134;p23"/>
          <p:cNvSpPr/>
          <p:nvPr/>
        </p:nvSpPr>
        <p:spPr>
          <a:xfrm rot="10800000" flipH="1">
            <a:off x="5949130" y="4230842"/>
            <a:ext cx="3313108" cy="997600"/>
          </a:xfrm>
          <a:custGeom>
            <a:avLst/>
            <a:gdLst/>
            <a:ahLst/>
            <a:cxnLst/>
            <a:rect l="l" t="t" r="r" b="b"/>
            <a:pathLst>
              <a:path w="64164" h="21876" extrusionOk="0">
                <a:moveTo>
                  <a:pt x="1" y="0"/>
                </a:moveTo>
                <a:cubicBezTo>
                  <a:pt x="2816" y="5505"/>
                  <a:pt x="7168" y="7234"/>
                  <a:pt x="15608" y="7234"/>
                </a:cubicBezTo>
                <a:cubicBezTo>
                  <a:pt x="17515" y="7234"/>
                  <a:pt x="19630" y="7146"/>
                  <a:pt x="21983" y="6993"/>
                </a:cubicBezTo>
                <a:cubicBezTo>
                  <a:pt x="22445" y="6963"/>
                  <a:pt x="22902" y="6948"/>
                  <a:pt x="23353" y="6948"/>
                </a:cubicBezTo>
                <a:cubicBezTo>
                  <a:pt x="32304" y="6948"/>
                  <a:pt x="39037" y="12718"/>
                  <a:pt x="44477" y="17793"/>
                </a:cubicBezTo>
                <a:cubicBezTo>
                  <a:pt x="47433" y="20550"/>
                  <a:pt x="50813" y="21875"/>
                  <a:pt x="54040" y="21875"/>
                </a:cubicBezTo>
                <a:cubicBezTo>
                  <a:pt x="58002" y="21875"/>
                  <a:pt x="61733" y="19877"/>
                  <a:pt x="64163" y="16081"/>
                </a:cubicBezTo>
                <a:lnTo>
                  <a:pt x="6416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23"/>
          <p:cNvSpPr/>
          <p:nvPr/>
        </p:nvSpPr>
        <p:spPr>
          <a:xfrm rot="5400000" flipH="1">
            <a:off x="-355674" y="-154635"/>
            <a:ext cx="1076993" cy="1386263"/>
          </a:xfrm>
          <a:custGeom>
            <a:avLst/>
            <a:gdLst/>
            <a:ahLst/>
            <a:cxnLst/>
            <a:rect l="l" t="t" r="r" b="b"/>
            <a:pathLst>
              <a:path w="37839" h="40938" extrusionOk="0">
                <a:moveTo>
                  <a:pt x="37839" y="0"/>
                </a:moveTo>
                <a:cubicBezTo>
                  <a:pt x="31770" y="767"/>
                  <a:pt x="28951" y="3515"/>
                  <a:pt x="26969" y="11313"/>
                </a:cubicBezTo>
                <a:cubicBezTo>
                  <a:pt x="24991" y="19111"/>
                  <a:pt x="19814" y="21473"/>
                  <a:pt x="9908" y="26266"/>
                </a:cubicBezTo>
                <a:cubicBezTo>
                  <a:pt x="1" y="31059"/>
                  <a:pt x="3737" y="40938"/>
                  <a:pt x="3737" y="40938"/>
                </a:cubicBezTo>
                <a:lnTo>
                  <a:pt x="37839" y="40938"/>
                </a:lnTo>
                <a:lnTo>
                  <a:pt x="37839"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23"/>
          <p:cNvSpPr txBox="1">
            <a:spLocks noGrp="1"/>
          </p:cNvSpPr>
          <p:nvPr>
            <p:ph type="title"/>
          </p:nvPr>
        </p:nvSpPr>
        <p:spPr>
          <a:xfrm>
            <a:off x="713225" y="539500"/>
            <a:ext cx="7717500" cy="478200"/>
          </a:xfrm>
          <a:prstGeom prst="rect">
            <a:avLst/>
          </a:prstGeom>
        </p:spPr>
        <p:txBody>
          <a:bodyPr spcFirstLastPara="1" wrap="square" lIns="91425" tIns="91425" rIns="91425" bIns="91425" anchor="ctr" anchorCtr="0">
            <a:noAutofit/>
          </a:bodyPr>
          <a:lstStyle>
            <a:lvl1pPr lvl="0" algn="r" rtl="0">
              <a:lnSpc>
                <a:spcPct val="90000"/>
              </a:lnSpc>
              <a:spcBef>
                <a:spcPts val="0"/>
              </a:spcBef>
              <a:spcAft>
                <a:spcPts val="0"/>
              </a:spcAft>
              <a:buSzPts val="3000"/>
              <a:buNone/>
              <a:defRPr sz="28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only 3">
  <p:cSld name="CUSTOM_9_1">
    <p:spTree>
      <p:nvGrpSpPr>
        <p:cNvPr id="1" name="Shape 137"/>
        <p:cNvGrpSpPr/>
        <p:nvPr/>
      </p:nvGrpSpPr>
      <p:grpSpPr>
        <a:xfrm>
          <a:off x="0" y="0"/>
          <a:ext cx="0" cy="0"/>
          <a:chOff x="0" y="0"/>
          <a:chExt cx="0" cy="0"/>
        </a:xfrm>
      </p:grpSpPr>
      <p:sp>
        <p:nvSpPr>
          <p:cNvPr id="138" name="Google Shape;138;p24"/>
          <p:cNvSpPr/>
          <p:nvPr/>
        </p:nvSpPr>
        <p:spPr>
          <a:xfrm rot="10800000">
            <a:off x="-571495" y="4250667"/>
            <a:ext cx="3313108" cy="997600"/>
          </a:xfrm>
          <a:custGeom>
            <a:avLst/>
            <a:gdLst/>
            <a:ahLst/>
            <a:cxnLst/>
            <a:rect l="l" t="t" r="r" b="b"/>
            <a:pathLst>
              <a:path w="64164" h="21876" extrusionOk="0">
                <a:moveTo>
                  <a:pt x="1" y="0"/>
                </a:moveTo>
                <a:cubicBezTo>
                  <a:pt x="2816" y="5505"/>
                  <a:pt x="7168" y="7234"/>
                  <a:pt x="15608" y="7234"/>
                </a:cubicBezTo>
                <a:cubicBezTo>
                  <a:pt x="17515" y="7234"/>
                  <a:pt x="19630" y="7146"/>
                  <a:pt x="21983" y="6993"/>
                </a:cubicBezTo>
                <a:cubicBezTo>
                  <a:pt x="22445" y="6963"/>
                  <a:pt x="22902" y="6948"/>
                  <a:pt x="23353" y="6948"/>
                </a:cubicBezTo>
                <a:cubicBezTo>
                  <a:pt x="32304" y="6948"/>
                  <a:pt x="39037" y="12718"/>
                  <a:pt x="44477" y="17793"/>
                </a:cubicBezTo>
                <a:cubicBezTo>
                  <a:pt x="47433" y="20550"/>
                  <a:pt x="50813" y="21875"/>
                  <a:pt x="54040" y="21875"/>
                </a:cubicBezTo>
                <a:cubicBezTo>
                  <a:pt x="58002" y="21875"/>
                  <a:pt x="61733" y="19877"/>
                  <a:pt x="64163" y="16081"/>
                </a:cubicBezTo>
                <a:lnTo>
                  <a:pt x="6416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24"/>
          <p:cNvSpPr/>
          <p:nvPr/>
        </p:nvSpPr>
        <p:spPr>
          <a:xfrm rot="-5400000">
            <a:off x="7912376" y="-153635"/>
            <a:ext cx="1076993" cy="1386263"/>
          </a:xfrm>
          <a:custGeom>
            <a:avLst/>
            <a:gdLst/>
            <a:ahLst/>
            <a:cxnLst/>
            <a:rect l="l" t="t" r="r" b="b"/>
            <a:pathLst>
              <a:path w="37839" h="40938" extrusionOk="0">
                <a:moveTo>
                  <a:pt x="37839" y="0"/>
                </a:moveTo>
                <a:cubicBezTo>
                  <a:pt x="31770" y="767"/>
                  <a:pt x="28951" y="3515"/>
                  <a:pt x="26969" y="11313"/>
                </a:cubicBezTo>
                <a:cubicBezTo>
                  <a:pt x="24991" y="19111"/>
                  <a:pt x="19814" y="21473"/>
                  <a:pt x="9908" y="26266"/>
                </a:cubicBezTo>
                <a:cubicBezTo>
                  <a:pt x="1" y="31059"/>
                  <a:pt x="3737" y="40938"/>
                  <a:pt x="3737" y="40938"/>
                </a:cubicBezTo>
                <a:lnTo>
                  <a:pt x="37839" y="40938"/>
                </a:lnTo>
                <a:lnTo>
                  <a:pt x="37839"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24"/>
          <p:cNvSpPr txBox="1">
            <a:spLocks noGrp="1"/>
          </p:cNvSpPr>
          <p:nvPr>
            <p:ph type="title"/>
          </p:nvPr>
        </p:nvSpPr>
        <p:spPr>
          <a:xfrm>
            <a:off x="713225" y="539500"/>
            <a:ext cx="7717500" cy="4782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Numbers and text">
  <p:cSld name="CUSTOM_10">
    <p:spTree>
      <p:nvGrpSpPr>
        <p:cNvPr id="1" name="Shape 141"/>
        <p:cNvGrpSpPr/>
        <p:nvPr/>
      </p:nvGrpSpPr>
      <p:grpSpPr>
        <a:xfrm>
          <a:off x="0" y="0"/>
          <a:ext cx="0" cy="0"/>
          <a:chOff x="0" y="0"/>
          <a:chExt cx="0" cy="0"/>
        </a:xfrm>
      </p:grpSpPr>
      <p:sp>
        <p:nvSpPr>
          <p:cNvPr id="142" name="Google Shape;142;p25"/>
          <p:cNvSpPr/>
          <p:nvPr/>
        </p:nvSpPr>
        <p:spPr>
          <a:xfrm>
            <a:off x="-25" y="0"/>
            <a:ext cx="1956935" cy="3359186"/>
          </a:xfrm>
          <a:custGeom>
            <a:avLst/>
            <a:gdLst/>
            <a:ahLst/>
            <a:cxnLst/>
            <a:rect l="l" t="t" r="r" b="b"/>
            <a:pathLst>
              <a:path w="13096" h="22480" extrusionOk="0">
                <a:moveTo>
                  <a:pt x="1" y="0"/>
                </a:moveTo>
                <a:lnTo>
                  <a:pt x="1" y="22480"/>
                </a:lnTo>
                <a:cubicBezTo>
                  <a:pt x="500" y="22230"/>
                  <a:pt x="13096" y="13376"/>
                  <a:pt x="857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5"/>
          <p:cNvSpPr/>
          <p:nvPr/>
        </p:nvSpPr>
        <p:spPr>
          <a:xfrm rot="10800000" flipH="1">
            <a:off x="5599425" y="3511200"/>
            <a:ext cx="5051471" cy="1722297"/>
          </a:xfrm>
          <a:custGeom>
            <a:avLst/>
            <a:gdLst/>
            <a:ahLst/>
            <a:cxnLst/>
            <a:rect l="l" t="t" r="r" b="b"/>
            <a:pathLst>
              <a:path w="64164" h="21876" extrusionOk="0">
                <a:moveTo>
                  <a:pt x="1" y="0"/>
                </a:moveTo>
                <a:cubicBezTo>
                  <a:pt x="2816" y="5505"/>
                  <a:pt x="7168" y="7234"/>
                  <a:pt x="15608" y="7234"/>
                </a:cubicBezTo>
                <a:cubicBezTo>
                  <a:pt x="17515" y="7234"/>
                  <a:pt x="19630" y="7146"/>
                  <a:pt x="21983" y="6993"/>
                </a:cubicBezTo>
                <a:cubicBezTo>
                  <a:pt x="22445" y="6963"/>
                  <a:pt x="22902" y="6948"/>
                  <a:pt x="23353" y="6948"/>
                </a:cubicBezTo>
                <a:cubicBezTo>
                  <a:pt x="32304" y="6948"/>
                  <a:pt x="39037" y="12718"/>
                  <a:pt x="44477" y="17793"/>
                </a:cubicBezTo>
                <a:cubicBezTo>
                  <a:pt x="47433" y="20550"/>
                  <a:pt x="50813" y="21875"/>
                  <a:pt x="54040" y="21875"/>
                </a:cubicBezTo>
                <a:cubicBezTo>
                  <a:pt x="58002" y="21875"/>
                  <a:pt x="61733" y="19877"/>
                  <a:pt x="64163" y="16081"/>
                </a:cubicBezTo>
                <a:lnTo>
                  <a:pt x="6416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25"/>
          <p:cNvSpPr txBox="1">
            <a:spLocks noGrp="1"/>
          </p:cNvSpPr>
          <p:nvPr>
            <p:ph type="title" hasCustomPrompt="1"/>
          </p:nvPr>
        </p:nvSpPr>
        <p:spPr>
          <a:xfrm>
            <a:off x="1970100" y="2025600"/>
            <a:ext cx="5203800" cy="675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0"/>
              <a:buNone/>
              <a:defRPr sz="55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45" name="Google Shape;145;p25"/>
          <p:cNvSpPr txBox="1">
            <a:spLocks noGrp="1"/>
          </p:cNvSpPr>
          <p:nvPr>
            <p:ph type="title" idx="2" hasCustomPrompt="1"/>
          </p:nvPr>
        </p:nvSpPr>
        <p:spPr>
          <a:xfrm>
            <a:off x="1970100" y="540000"/>
            <a:ext cx="5203800" cy="675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0"/>
              <a:buNone/>
              <a:defRPr sz="55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46" name="Google Shape;146;p25"/>
          <p:cNvSpPr txBox="1">
            <a:spLocks noGrp="1"/>
          </p:cNvSpPr>
          <p:nvPr>
            <p:ph type="title" idx="3" hasCustomPrompt="1"/>
          </p:nvPr>
        </p:nvSpPr>
        <p:spPr>
          <a:xfrm>
            <a:off x="1970100" y="3511200"/>
            <a:ext cx="5203800" cy="675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0"/>
              <a:buNone/>
              <a:defRPr sz="55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47" name="Google Shape;147;p25"/>
          <p:cNvSpPr txBox="1">
            <a:spLocks noGrp="1"/>
          </p:cNvSpPr>
          <p:nvPr>
            <p:ph type="subTitle" idx="1"/>
          </p:nvPr>
        </p:nvSpPr>
        <p:spPr>
          <a:xfrm>
            <a:off x="2074200" y="2701200"/>
            <a:ext cx="4995600" cy="416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48" name="Google Shape;148;p25"/>
          <p:cNvSpPr txBox="1">
            <a:spLocks noGrp="1"/>
          </p:cNvSpPr>
          <p:nvPr>
            <p:ph type="subTitle" idx="4"/>
          </p:nvPr>
        </p:nvSpPr>
        <p:spPr>
          <a:xfrm>
            <a:off x="2074200" y="1215600"/>
            <a:ext cx="4995600" cy="416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49" name="Google Shape;149;p25"/>
          <p:cNvSpPr txBox="1">
            <a:spLocks noGrp="1"/>
          </p:cNvSpPr>
          <p:nvPr>
            <p:ph type="subTitle" idx="5"/>
          </p:nvPr>
        </p:nvSpPr>
        <p:spPr>
          <a:xfrm>
            <a:off x="2074200" y="4186800"/>
            <a:ext cx="4995600" cy="416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text 3">
  <p:cSld name="CUSTOM_11">
    <p:spTree>
      <p:nvGrpSpPr>
        <p:cNvPr id="1" name="Shape 150"/>
        <p:cNvGrpSpPr/>
        <p:nvPr/>
      </p:nvGrpSpPr>
      <p:grpSpPr>
        <a:xfrm>
          <a:off x="0" y="0"/>
          <a:ext cx="0" cy="0"/>
          <a:chOff x="0" y="0"/>
          <a:chExt cx="0" cy="0"/>
        </a:xfrm>
      </p:grpSpPr>
      <p:sp>
        <p:nvSpPr>
          <p:cNvPr id="151" name="Google Shape;151;p26"/>
          <p:cNvSpPr/>
          <p:nvPr/>
        </p:nvSpPr>
        <p:spPr>
          <a:xfrm flipH="1">
            <a:off x="0" y="0"/>
            <a:ext cx="5051471" cy="1722297"/>
          </a:xfrm>
          <a:custGeom>
            <a:avLst/>
            <a:gdLst/>
            <a:ahLst/>
            <a:cxnLst/>
            <a:rect l="l" t="t" r="r" b="b"/>
            <a:pathLst>
              <a:path w="64164" h="21876" extrusionOk="0">
                <a:moveTo>
                  <a:pt x="1" y="0"/>
                </a:moveTo>
                <a:cubicBezTo>
                  <a:pt x="2816" y="5505"/>
                  <a:pt x="7168" y="7234"/>
                  <a:pt x="15608" y="7234"/>
                </a:cubicBezTo>
                <a:cubicBezTo>
                  <a:pt x="17515" y="7234"/>
                  <a:pt x="19630" y="7146"/>
                  <a:pt x="21983" y="6993"/>
                </a:cubicBezTo>
                <a:cubicBezTo>
                  <a:pt x="22445" y="6963"/>
                  <a:pt x="22902" y="6948"/>
                  <a:pt x="23353" y="6948"/>
                </a:cubicBezTo>
                <a:cubicBezTo>
                  <a:pt x="32304" y="6948"/>
                  <a:pt x="39037" y="12718"/>
                  <a:pt x="44477" y="17793"/>
                </a:cubicBezTo>
                <a:cubicBezTo>
                  <a:pt x="47433" y="20550"/>
                  <a:pt x="50813" y="21875"/>
                  <a:pt x="54040" y="21875"/>
                </a:cubicBezTo>
                <a:cubicBezTo>
                  <a:pt x="58002" y="21875"/>
                  <a:pt x="61733" y="19877"/>
                  <a:pt x="64163" y="16081"/>
                </a:cubicBezTo>
                <a:lnTo>
                  <a:pt x="6416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26"/>
          <p:cNvSpPr/>
          <p:nvPr/>
        </p:nvSpPr>
        <p:spPr>
          <a:xfrm rot="10800000">
            <a:off x="8423991" y="4603493"/>
            <a:ext cx="937984" cy="671105"/>
          </a:xfrm>
          <a:custGeom>
            <a:avLst/>
            <a:gdLst/>
            <a:ahLst/>
            <a:cxnLst/>
            <a:rect l="l" t="t" r="r" b="b"/>
            <a:pathLst>
              <a:path w="16893" h="12086" extrusionOk="0">
                <a:moveTo>
                  <a:pt x="9064" y="0"/>
                </a:moveTo>
                <a:cubicBezTo>
                  <a:pt x="7693" y="0"/>
                  <a:pt x="6072" y="215"/>
                  <a:pt x="4159" y="725"/>
                </a:cubicBezTo>
                <a:cubicBezTo>
                  <a:pt x="1862" y="1337"/>
                  <a:pt x="375" y="2073"/>
                  <a:pt x="177" y="4208"/>
                </a:cubicBezTo>
                <a:cubicBezTo>
                  <a:pt x="1" y="6113"/>
                  <a:pt x="800" y="8433"/>
                  <a:pt x="2785" y="10176"/>
                </a:cubicBezTo>
                <a:cubicBezTo>
                  <a:pt x="4602" y="11772"/>
                  <a:pt x="6115" y="12085"/>
                  <a:pt x="7966" y="12085"/>
                </a:cubicBezTo>
                <a:cubicBezTo>
                  <a:pt x="8388" y="12085"/>
                  <a:pt x="8827" y="12069"/>
                  <a:pt x="9291" y="12048"/>
                </a:cubicBezTo>
                <a:cubicBezTo>
                  <a:pt x="12991" y="11879"/>
                  <a:pt x="16893" y="8340"/>
                  <a:pt x="15878" y="4208"/>
                </a:cubicBezTo>
                <a:cubicBezTo>
                  <a:pt x="15438" y="2424"/>
                  <a:pt x="13670" y="0"/>
                  <a:pt x="9064"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sp>
        <p:nvSpPr>
          <p:cNvPr id="153" name="Google Shape;153;p26"/>
          <p:cNvSpPr txBox="1">
            <a:spLocks noGrp="1"/>
          </p:cNvSpPr>
          <p:nvPr>
            <p:ph type="subTitle" idx="1"/>
          </p:nvPr>
        </p:nvSpPr>
        <p:spPr>
          <a:xfrm>
            <a:off x="720000" y="2392680"/>
            <a:ext cx="2374200" cy="1396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None/>
              <a:defRPr sz="1600">
                <a:solidFill>
                  <a:schemeClr val="dk2"/>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54" name="Google Shape;154;p26"/>
          <p:cNvSpPr txBox="1">
            <a:spLocks noGrp="1"/>
          </p:cNvSpPr>
          <p:nvPr>
            <p:ph type="title"/>
          </p:nvPr>
        </p:nvSpPr>
        <p:spPr>
          <a:xfrm>
            <a:off x="720000" y="1405128"/>
            <a:ext cx="1984500" cy="959100"/>
          </a:xfrm>
          <a:prstGeom prst="rect">
            <a:avLst/>
          </a:prstGeom>
        </p:spPr>
        <p:txBody>
          <a:bodyPr spcFirstLastPara="1" wrap="square" lIns="0" tIns="0" rIns="0" bIns="0" anchor="t" anchorCtr="0">
            <a:noAutofit/>
          </a:bodyPr>
          <a:lstStyle>
            <a:lvl1pPr lvl="0" rtl="0">
              <a:spcBef>
                <a:spcPts val="0"/>
              </a:spcBef>
              <a:spcAft>
                <a:spcPts val="0"/>
              </a:spcAft>
              <a:buSzPts val="3000"/>
              <a:buNone/>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text 4">
  <p:cSld name="CUSTOM_12">
    <p:spTree>
      <p:nvGrpSpPr>
        <p:cNvPr id="1" name="Shape 155"/>
        <p:cNvGrpSpPr/>
        <p:nvPr/>
      </p:nvGrpSpPr>
      <p:grpSpPr>
        <a:xfrm>
          <a:off x="0" y="0"/>
          <a:ext cx="0" cy="0"/>
          <a:chOff x="0" y="0"/>
          <a:chExt cx="0" cy="0"/>
        </a:xfrm>
      </p:grpSpPr>
      <p:sp>
        <p:nvSpPr>
          <p:cNvPr id="156" name="Google Shape;156;p27"/>
          <p:cNvSpPr/>
          <p:nvPr/>
        </p:nvSpPr>
        <p:spPr>
          <a:xfrm rot="10800000" flipH="1">
            <a:off x="-25" y="1784325"/>
            <a:ext cx="1956935" cy="3359186"/>
          </a:xfrm>
          <a:custGeom>
            <a:avLst/>
            <a:gdLst/>
            <a:ahLst/>
            <a:cxnLst/>
            <a:rect l="l" t="t" r="r" b="b"/>
            <a:pathLst>
              <a:path w="13096" h="22480" extrusionOk="0">
                <a:moveTo>
                  <a:pt x="1" y="0"/>
                </a:moveTo>
                <a:lnTo>
                  <a:pt x="1" y="22480"/>
                </a:lnTo>
                <a:cubicBezTo>
                  <a:pt x="500" y="22230"/>
                  <a:pt x="13096" y="13376"/>
                  <a:pt x="857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27"/>
          <p:cNvSpPr/>
          <p:nvPr/>
        </p:nvSpPr>
        <p:spPr>
          <a:xfrm rot="10800000" flipH="1">
            <a:off x="4172775" y="2"/>
            <a:ext cx="4971237" cy="2133860"/>
          </a:xfrm>
          <a:custGeom>
            <a:avLst/>
            <a:gdLst/>
            <a:ahLst/>
            <a:cxnLst/>
            <a:rect l="l" t="t" r="r" b="b"/>
            <a:pathLst>
              <a:path w="33268" h="14280" extrusionOk="0">
                <a:moveTo>
                  <a:pt x="33268" y="0"/>
                </a:moveTo>
                <a:cubicBezTo>
                  <a:pt x="24039" y="7015"/>
                  <a:pt x="8200" y="1310"/>
                  <a:pt x="1840" y="10008"/>
                </a:cubicBezTo>
                <a:cubicBezTo>
                  <a:pt x="905" y="11287"/>
                  <a:pt x="281" y="12721"/>
                  <a:pt x="0" y="14280"/>
                </a:cubicBezTo>
                <a:lnTo>
                  <a:pt x="33268" y="14280"/>
                </a:lnTo>
                <a:lnTo>
                  <a:pt x="3326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27"/>
          <p:cNvSpPr txBox="1">
            <a:spLocks noGrp="1"/>
          </p:cNvSpPr>
          <p:nvPr>
            <p:ph type="subTitle" idx="1"/>
          </p:nvPr>
        </p:nvSpPr>
        <p:spPr>
          <a:xfrm>
            <a:off x="6128000" y="2383536"/>
            <a:ext cx="2295900" cy="13965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800"/>
              <a:buNone/>
              <a:defRPr sz="1600">
                <a:solidFill>
                  <a:schemeClr val="dk2"/>
                </a:solidFill>
              </a:defRPr>
            </a:lvl1pPr>
            <a:lvl2pPr lvl="1" algn="r" rtl="0">
              <a:lnSpc>
                <a:spcPct val="100000"/>
              </a:lnSpc>
              <a:spcBef>
                <a:spcPts val="0"/>
              </a:spcBef>
              <a:spcAft>
                <a:spcPts val="0"/>
              </a:spcAft>
              <a:buSzPts val="2800"/>
              <a:buNone/>
              <a:defRPr sz="2800"/>
            </a:lvl2pPr>
            <a:lvl3pPr lvl="2" algn="r" rtl="0">
              <a:lnSpc>
                <a:spcPct val="100000"/>
              </a:lnSpc>
              <a:spcBef>
                <a:spcPts val="0"/>
              </a:spcBef>
              <a:spcAft>
                <a:spcPts val="0"/>
              </a:spcAft>
              <a:buSzPts val="2800"/>
              <a:buNone/>
              <a:defRPr sz="2800"/>
            </a:lvl3pPr>
            <a:lvl4pPr lvl="3" algn="r" rtl="0">
              <a:lnSpc>
                <a:spcPct val="100000"/>
              </a:lnSpc>
              <a:spcBef>
                <a:spcPts val="0"/>
              </a:spcBef>
              <a:spcAft>
                <a:spcPts val="0"/>
              </a:spcAft>
              <a:buSzPts val="2800"/>
              <a:buNone/>
              <a:defRPr sz="2800"/>
            </a:lvl4pPr>
            <a:lvl5pPr lvl="4" algn="r" rtl="0">
              <a:lnSpc>
                <a:spcPct val="100000"/>
              </a:lnSpc>
              <a:spcBef>
                <a:spcPts val="0"/>
              </a:spcBef>
              <a:spcAft>
                <a:spcPts val="0"/>
              </a:spcAft>
              <a:buSzPts val="2800"/>
              <a:buNone/>
              <a:defRPr sz="2800"/>
            </a:lvl5pPr>
            <a:lvl6pPr lvl="5" algn="r" rtl="0">
              <a:lnSpc>
                <a:spcPct val="100000"/>
              </a:lnSpc>
              <a:spcBef>
                <a:spcPts val="0"/>
              </a:spcBef>
              <a:spcAft>
                <a:spcPts val="0"/>
              </a:spcAft>
              <a:buSzPts val="2800"/>
              <a:buNone/>
              <a:defRPr sz="2800"/>
            </a:lvl6pPr>
            <a:lvl7pPr lvl="6" algn="r" rtl="0">
              <a:lnSpc>
                <a:spcPct val="100000"/>
              </a:lnSpc>
              <a:spcBef>
                <a:spcPts val="0"/>
              </a:spcBef>
              <a:spcAft>
                <a:spcPts val="0"/>
              </a:spcAft>
              <a:buSzPts val="2800"/>
              <a:buNone/>
              <a:defRPr sz="2800"/>
            </a:lvl7pPr>
            <a:lvl8pPr lvl="7" algn="r" rtl="0">
              <a:lnSpc>
                <a:spcPct val="100000"/>
              </a:lnSpc>
              <a:spcBef>
                <a:spcPts val="0"/>
              </a:spcBef>
              <a:spcAft>
                <a:spcPts val="0"/>
              </a:spcAft>
              <a:buSzPts val="2800"/>
              <a:buNone/>
              <a:defRPr sz="2800"/>
            </a:lvl8pPr>
            <a:lvl9pPr lvl="8" algn="r" rtl="0">
              <a:lnSpc>
                <a:spcPct val="100000"/>
              </a:lnSpc>
              <a:spcBef>
                <a:spcPts val="0"/>
              </a:spcBef>
              <a:spcAft>
                <a:spcPts val="0"/>
              </a:spcAft>
              <a:buSzPts val="2800"/>
              <a:buNone/>
              <a:defRPr sz="2800"/>
            </a:lvl9pPr>
          </a:lstStyle>
          <a:p>
            <a:endParaRPr/>
          </a:p>
        </p:txBody>
      </p:sp>
      <p:sp>
        <p:nvSpPr>
          <p:cNvPr id="159" name="Google Shape;159;p27"/>
          <p:cNvSpPr txBox="1">
            <a:spLocks noGrp="1"/>
          </p:cNvSpPr>
          <p:nvPr>
            <p:ph type="title"/>
          </p:nvPr>
        </p:nvSpPr>
        <p:spPr>
          <a:xfrm>
            <a:off x="6777500" y="1405128"/>
            <a:ext cx="1646400" cy="959100"/>
          </a:xfrm>
          <a:prstGeom prst="rect">
            <a:avLst/>
          </a:prstGeom>
        </p:spPr>
        <p:txBody>
          <a:bodyPr spcFirstLastPara="1" wrap="square" lIns="0" tIns="0" rIns="0" bIns="0" anchor="t" anchorCtr="0">
            <a:noAutofit/>
          </a:bodyPr>
          <a:lstStyle>
            <a:lvl1pPr lvl="0" algn="r" rtl="0">
              <a:spcBef>
                <a:spcPts val="0"/>
              </a:spcBef>
              <a:spcAft>
                <a:spcPts val="0"/>
              </a:spcAft>
              <a:buSzPts val="3000"/>
              <a:buNone/>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three columns 3">
  <p:cSld name="CUSTOM_13">
    <p:spTree>
      <p:nvGrpSpPr>
        <p:cNvPr id="1" name="Shape 160"/>
        <p:cNvGrpSpPr/>
        <p:nvPr/>
      </p:nvGrpSpPr>
      <p:grpSpPr>
        <a:xfrm>
          <a:off x="0" y="0"/>
          <a:ext cx="0" cy="0"/>
          <a:chOff x="0" y="0"/>
          <a:chExt cx="0" cy="0"/>
        </a:xfrm>
      </p:grpSpPr>
      <p:sp>
        <p:nvSpPr>
          <p:cNvPr id="161" name="Google Shape;161;p28"/>
          <p:cNvSpPr txBox="1">
            <a:spLocks noGrp="1"/>
          </p:cNvSpPr>
          <p:nvPr>
            <p:ph type="title"/>
          </p:nvPr>
        </p:nvSpPr>
        <p:spPr>
          <a:xfrm>
            <a:off x="713225" y="539500"/>
            <a:ext cx="7717500" cy="478200"/>
          </a:xfrm>
          <a:prstGeom prst="rect">
            <a:avLst/>
          </a:prstGeom>
        </p:spPr>
        <p:txBody>
          <a:bodyPr spcFirstLastPara="1" wrap="square" lIns="91425" tIns="91425" rIns="91425" bIns="91425" anchor="t" anchorCtr="0">
            <a:noAutofit/>
          </a:bodyPr>
          <a:lstStyle>
            <a:lvl1pPr lvl="0" algn="ctr">
              <a:spcBef>
                <a:spcPts val="0"/>
              </a:spcBef>
              <a:spcAft>
                <a:spcPts val="0"/>
              </a:spcAft>
              <a:buSzPts val="3000"/>
              <a:buNone/>
              <a:defRPr/>
            </a:lvl1pPr>
            <a:lvl2pPr lvl="1">
              <a:spcBef>
                <a:spcPts val="0"/>
              </a:spcBef>
              <a:spcAft>
                <a:spcPts val="0"/>
              </a:spcAft>
              <a:buSzPts val="2800"/>
              <a:buNone/>
              <a:defRPr>
                <a:latin typeface="Sahitya"/>
                <a:ea typeface="Sahitya"/>
                <a:cs typeface="Sahitya"/>
                <a:sym typeface="Sahitya"/>
              </a:defRPr>
            </a:lvl2pPr>
            <a:lvl3pPr lvl="2">
              <a:spcBef>
                <a:spcPts val="0"/>
              </a:spcBef>
              <a:spcAft>
                <a:spcPts val="0"/>
              </a:spcAft>
              <a:buSzPts val="2800"/>
              <a:buNone/>
              <a:defRPr>
                <a:latin typeface="Sahitya"/>
                <a:ea typeface="Sahitya"/>
                <a:cs typeface="Sahitya"/>
                <a:sym typeface="Sahitya"/>
              </a:defRPr>
            </a:lvl3pPr>
            <a:lvl4pPr lvl="3">
              <a:spcBef>
                <a:spcPts val="0"/>
              </a:spcBef>
              <a:spcAft>
                <a:spcPts val="0"/>
              </a:spcAft>
              <a:buSzPts val="2800"/>
              <a:buNone/>
              <a:defRPr>
                <a:latin typeface="Sahitya"/>
                <a:ea typeface="Sahitya"/>
                <a:cs typeface="Sahitya"/>
                <a:sym typeface="Sahitya"/>
              </a:defRPr>
            </a:lvl4pPr>
            <a:lvl5pPr lvl="4">
              <a:spcBef>
                <a:spcPts val="0"/>
              </a:spcBef>
              <a:spcAft>
                <a:spcPts val="0"/>
              </a:spcAft>
              <a:buSzPts val="2800"/>
              <a:buNone/>
              <a:defRPr>
                <a:latin typeface="Sahitya"/>
                <a:ea typeface="Sahitya"/>
                <a:cs typeface="Sahitya"/>
                <a:sym typeface="Sahitya"/>
              </a:defRPr>
            </a:lvl5pPr>
            <a:lvl6pPr lvl="5">
              <a:spcBef>
                <a:spcPts val="0"/>
              </a:spcBef>
              <a:spcAft>
                <a:spcPts val="0"/>
              </a:spcAft>
              <a:buSzPts val="2800"/>
              <a:buNone/>
              <a:defRPr>
                <a:latin typeface="Sahitya"/>
                <a:ea typeface="Sahitya"/>
                <a:cs typeface="Sahitya"/>
                <a:sym typeface="Sahitya"/>
              </a:defRPr>
            </a:lvl6pPr>
            <a:lvl7pPr lvl="6">
              <a:spcBef>
                <a:spcPts val="0"/>
              </a:spcBef>
              <a:spcAft>
                <a:spcPts val="0"/>
              </a:spcAft>
              <a:buSzPts val="2800"/>
              <a:buNone/>
              <a:defRPr>
                <a:latin typeface="Sahitya"/>
                <a:ea typeface="Sahitya"/>
                <a:cs typeface="Sahitya"/>
                <a:sym typeface="Sahitya"/>
              </a:defRPr>
            </a:lvl7pPr>
            <a:lvl8pPr lvl="7">
              <a:spcBef>
                <a:spcPts val="0"/>
              </a:spcBef>
              <a:spcAft>
                <a:spcPts val="0"/>
              </a:spcAft>
              <a:buSzPts val="2800"/>
              <a:buNone/>
              <a:defRPr>
                <a:latin typeface="Sahitya"/>
                <a:ea typeface="Sahitya"/>
                <a:cs typeface="Sahitya"/>
                <a:sym typeface="Sahitya"/>
              </a:defRPr>
            </a:lvl8pPr>
            <a:lvl9pPr lvl="8">
              <a:spcBef>
                <a:spcPts val="0"/>
              </a:spcBef>
              <a:spcAft>
                <a:spcPts val="0"/>
              </a:spcAft>
              <a:buSzPts val="2800"/>
              <a:buNone/>
              <a:defRPr>
                <a:latin typeface="Sahitya"/>
                <a:ea typeface="Sahitya"/>
                <a:cs typeface="Sahitya"/>
                <a:sym typeface="Sahitya"/>
              </a:defRPr>
            </a:lvl9pPr>
          </a:lstStyle>
          <a:p>
            <a:endParaRPr/>
          </a:p>
        </p:txBody>
      </p:sp>
      <p:sp>
        <p:nvSpPr>
          <p:cNvPr id="162" name="Google Shape;162;p28"/>
          <p:cNvSpPr txBox="1">
            <a:spLocks noGrp="1"/>
          </p:cNvSpPr>
          <p:nvPr>
            <p:ph type="subTitle" idx="1"/>
          </p:nvPr>
        </p:nvSpPr>
        <p:spPr>
          <a:xfrm>
            <a:off x="933200" y="3139440"/>
            <a:ext cx="2130600" cy="3567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Clr>
                <a:schemeClr val="dk1"/>
              </a:buClr>
              <a:buSzPts val="2000"/>
              <a:buFont typeface="Playfair Display"/>
              <a:buNone/>
              <a:defRPr sz="2000">
                <a:solidFill>
                  <a:schemeClr val="dk1"/>
                </a:solidFill>
                <a:latin typeface="Playfair Display"/>
                <a:ea typeface="Playfair Display"/>
                <a:cs typeface="Playfair Display"/>
                <a:sym typeface="Playfair Display"/>
              </a:defRPr>
            </a:lvl1pPr>
            <a:lvl2pPr lvl="1">
              <a:spcBef>
                <a:spcPts val="0"/>
              </a:spcBef>
              <a:spcAft>
                <a:spcPts val="0"/>
              </a:spcAft>
              <a:buSzPts val="1500"/>
              <a:buNone/>
              <a:defRPr/>
            </a:lvl2pPr>
            <a:lvl3pPr lvl="2">
              <a:spcBef>
                <a:spcPts val="1600"/>
              </a:spcBef>
              <a:spcAft>
                <a:spcPts val="0"/>
              </a:spcAft>
              <a:buSzPts val="1500"/>
              <a:buNone/>
              <a:defRPr/>
            </a:lvl3pPr>
            <a:lvl4pPr lvl="3">
              <a:spcBef>
                <a:spcPts val="1600"/>
              </a:spcBef>
              <a:spcAft>
                <a:spcPts val="0"/>
              </a:spcAft>
              <a:buSzPts val="1500"/>
              <a:buNone/>
              <a:defRPr/>
            </a:lvl4pPr>
            <a:lvl5pPr lvl="4">
              <a:spcBef>
                <a:spcPts val="1600"/>
              </a:spcBef>
              <a:spcAft>
                <a:spcPts val="0"/>
              </a:spcAft>
              <a:buSzPts val="1500"/>
              <a:buNone/>
              <a:defRPr/>
            </a:lvl5pPr>
            <a:lvl6pPr lvl="5">
              <a:spcBef>
                <a:spcPts val="1600"/>
              </a:spcBef>
              <a:spcAft>
                <a:spcPts val="0"/>
              </a:spcAft>
              <a:buSzPts val="1500"/>
              <a:buNone/>
              <a:defRPr/>
            </a:lvl6pPr>
            <a:lvl7pPr lvl="6">
              <a:spcBef>
                <a:spcPts val="1600"/>
              </a:spcBef>
              <a:spcAft>
                <a:spcPts val="0"/>
              </a:spcAft>
              <a:buSzPts val="1500"/>
              <a:buNone/>
              <a:defRPr/>
            </a:lvl7pPr>
            <a:lvl8pPr lvl="7">
              <a:spcBef>
                <a:spcPts val="1600"/>
              </a:spcBef>
              <a:spcAft>
                <a:spcPts val="0"/>
              </a:spcAft>
              <a:buSzPts val="1500"/>
              <a:buNone/>
              <a:defRPr/>
            </a:lvl8pPr>
            <a:lvl9pPr lvl="8">
              <a:spcBef>
                <a:spcPts val="1600"/>
              </a:spcBef>
              <a:spcAft>
                <a:spcPts val="1600"/>
              </a:spcAft>
              <a:buSzPts val="1500"/>
              <a:buNone/>
              <a:defRPr/>
            </a:lvl9pPr>
          </a:lstStyle>
          <a:p>
            <a:endParaRPr/>
          </a:p>
        </p:txBody>
      </p:sp>
      <p:sp>
        <p:nvSpPr>
          <p:cNvPr id="163" name="Google Shape;163;p28"/>
          <p:cNvSpPr txBox="1">
            <a:spLocks noGrp="1"/>
          </p:cNvSpPr>
          <p:nvPr>
            <p:ph type="subTitle" idx="2"/>
          </p:nvPr>
        </p:nvSpPr>
        <p:spPr>
          <a:xfrm>
            <a:off x="3488650" y="3139440"/>
            <a:ext cx="2130600" cy="356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000"/>
              <a:buFont typeface="Playfair Display"/>
              <a:buNone/>
              <a:defRPr sz="2000">
                <a:solidFill>
                  <a:schemeClr val="dk1"/>
                </a:solidFill>
                <a:latin typeface="Playfair Display"/>
                <a:ea typeface="Playfair Display"/>
                <a:cs typeface="Playfair Display"/>
                <a:sym typeface="Playfair Display"/>
              </a:defRPr>
            </a:lvl1pPr>
            <a:lvl2pPr lvl="1" rtl="0">
              <a:spcBef>
                <a:spcPts val="0"/>
              </a:spcBef>
              <a:spcAft>
                <a:spcPts val="0"/>
              </a:spcAft>
              <a:buSzPts val="1500"/>
              <a:buNone/>
              <a:defRPr/>
            </a:lvl2pPr>
            <a:lvl3pPr lvl="2" rtl="0">
              <a:spcBef>
                <a:spcPts val="1600"/>
              </a:spcBef>
              <a:spcAft>
                <a:spcPts val="0"/>
              </a:spcAft>
              <a:buSzPts val="1500"/>
              <a:buNone/>
              <a:defRPr/>
            </a:lvl3pPr>
            <a:lvl4pPr lvl="3" rtl="0">
              <a:spcBef>
                <a:spcPts val="1600"/>
              </a:spcBef>
              <a:spcAft>
                <a:spcPts val="0"/>
              </a:spcAft>
              <a:buSzPts val="1500"/>
              <a:buNone/>
              <a:defRPr/>
            </a:lvl4pPr>
            <a:lvl5pPr lvl="4" rtl="0">
              <a:spcBef>
                <a:spcPts val="1600"/>
              </a:spcBef>
              <a:spcAft>
                <a:spcPts val="0"/>
              </a:spcAft>
              <a:buSzPts val="1500"/>
              <a:buNone/>
              <a:defRPr/>
            </a:lvl5pPr>
            <a:lvl6pPr lvl="5" rtl="0">
              <a:spcBef>
                <a:spcPts val="1600"/>
              </a:spcBef>
              <a:spcAft>
                <a:spcPts val="0"/>
              </a:spcAft>
              <a:buSzPts val="1500"/>
              <a:buNone/>
              <a:defRPr/>
            </a:lvl6pPr>
            <a:lvl7pPr lvl="6" rtl="0">
              <a:spcBef>
                <a:spcPts val="1600"/>
              </a:spcBef>
              <a:spcAft>
                <a:spcPts val="0"/>
              </a:spcAft>
              <a:buSzPts val="1500"/>
              <a:buNone/>
              <a:defRPr/>
            </a:lvl7pPr>
            <a:lvl8pPr lvl="7" rtl="0">
              <a:spcBef>
                <a:spcPts val="1600"/>
              </a:spcBef>
              <a:spcAft>
                <a:spcPts val="0"/>
              </a:spcAft>
              <a:buSzPts val="1500"/>
              <a:buNone/>
              <a:defRPr/>
            </a:lvl8pPr>
            <a:lvl9pPr lvl="8" rtl="0">
              <a:spcBef>
                <a:spcPts val="1600"/>
              </a:spcBef>
              <a:spcAft>
                <a:spcPts val="1600"/>
              </a:spcAft>
              <a:buSzPts val="1500"/>
              <a:buNone/>
              <a:defRPr/>
            </a:lvl9pPr>
          </a:lstStyle>
          <a:p>
            <a:endParaRPr/>
          </a:p>
        </p:txBody>
      </p:sp>
      <p:sp>
        <p:nvSpPr>
          <p:cNvPr id="164" name="Google Shape;164;p28"/>
          <p:cNvSpPr txBox="1">
            <a:spLocks noGrp="1"/>
          </p:cNvSpPr>
          <p:nvPr>
            <p:ph type="subTitle" idx="3"/>
          </p:nvPr>
        </p:nvSpPr>
        <p:spPr>
          <a:xfrm>
            <a:off x="6078250" y="3139440"/>
            <a:ext cx="2130600" cy="356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000"/>
              <a:buFont typeface="Playfair Display"/>
              <a:buNone/>
              <a:defRPr sz="2000">
                <a:solidFill>
                  <a:schemeClr val="dk1"/>
                </a:solidFill>
                <a:latin typeface="Playfair Display"/>
                <a:ea typeface="Playfair Display"/>
                <a:cs typeface="Playfair Display"/>
                <a:sym typeface="Playfair Display"/>
              </a:defRPr>
            </a:lvl1pPr>
            <a:lvl2pPr lvl="1" rtl="0">
              <a:spcBef>
                <a:spcPts val="0"/>
              </a:spcBef>
              <a:spcAft>
                <a:spcPts val="0"/>
              </a:spcAft>
              <a:buSzPts val="1500"/>
              <a:buNone/>
              <a:defRPr/>
            </a:lvl2pPr>
            <a:lvl3pPr lvl="2" rtl="0">
              <a:spcBef>
                <a:spcPts val="1600"/>
              </a:spcBef>
              <a:spcAft>
                <a:spcPts val="0"/>
              </a:spcAft>
              <a:buSzPts val="1500"/>
              <a:buNone/>
              <a:defRPr/>
            </a:lvl3pPr>
            <a:lvl4pPr lvl="3" rtl="0">
              <a:spcBef>
                <a:spcPts val="1600"/>
              </a:spcBef>
              <a:spcAft>
                <a:spcPts val="0"/>
              </a:spcAft>
              <a:buSzPts val="1500"/>
              <a:buNone/>
              <a:defRPr/>
            </a:lvl4pPr>
            <a:lvl5pPr lvl="4" rtl="0">
              <a:spcBef>
                <a:spcPts val="1600"/>
              </a:spcBef>
              <a:spcAft>
                <a:spcPts val="0"/>
              </a:spcAft>
              <a:buSzPts val="1500"/>
              <a:buNone/>
              <a:defRPr/>
            </a:lvl5pPr>
            <a:lvl6pPr lvl="5" rtl="0">
              <a:spcBef>
                <a:spcPts val="1600"/>
              </a:spcBef>
              <a:spcAft>
                <a:spcPts val="0"/>
              </a:spcAft>
              <a:buSzPts val="1500"/>
              <a:buNone/>
              <a:defRPr/>
            </a:lvl6pPr>
            <a:lvl7pPr lvl="6" rtl="0">
              <a:spcBef>
                <a:spcPts val="1600"/>
              </a:spcBef>
              <a:spcAft>
                <a:spcPts val="0"/>
              </a:spcAft>
              <a:buSzPts val="1500"/>
              <a:buNone/>
              <a:defRPr/>
            </a:lvl7pPr>
            <a:lvl8pPr lvl="7" rtl="0">
              <a:spcBef>
                <a:spcPts val="1600"/>
              </a:spcBef>
              <a:spcAft>
                <a:spcPts val="0"/>
              </a:spcAft>
              <a:buSzPts val="1500"/>
              <a:buNone/>
              <a:defRPr/>
            </a:lvl8pPr>
            <a:lvl9pPr lvl="8" rtl="0">
              <a:spcBef>
                <a:spcPts val="1600"/>
              </a:spcBef>
              <a:spcAft>
                <a:spcPts val="1600"/>
              </a:spcAft>
              <a:buSzPts val="1500"/>
              <a:buNone/>
              <a:defRPr/>
            </a:lvl9pPr>
          </a:lstStyle>
          <a:p>
            <a:endParaRPr/>
          </a:p>
        </p:txBody>
      </p:sp>
      <p:sp>
        <p:nvSpPr>
          <p:cNvPr id="165" name="Google Shape;165;p28"/>
          <p:cNvSpPr txBox="1">
            <a:spLocks noGrp="1"/>
          </p:cNvSpPr>
          <p:nvPr>
            <p:ph type="subTitle" idx="4"/>
          </p:nvPr>
        </p:nvSpPr>
        <p:spPr>
          <a:xfrm>
            <a:off x="933200" y="3550920"/>
            <a:ext cx="2130600" cy="841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1600"/>
            </a:lvl1pPr>
            <a:lvl2pPr lvl="1" rtl="0">
              <a:spcBef>
                <a:spcPts val="0"/>
              </a:spcBef>
              <a:spcAft>
                <a:spcPts val="0"/>
              </a:spcAft>
              <a:buSzPts val="1600"/>
              <a:buNone/>
              <a:defRPr sz="1600"/>
            </a:lvl2pPr>
            <a:lvl3pPr lvl="2" rtl="0">
              <a:spcBef>
                <a:spcPts val="1600"/>
              </a:spcBef>
              <a:spcAft>
                <a:spcPts val="0"/>
              </a:spcAft>
              <a:buSzPts val="1600"/>
              <a:buNone/>
              <a:defRPr sz="1600"/>
            </a:lvl3pPr>
            <a:lvl4pPr lvl="3" rtl="0">
              <a:spcBef>
                <a:spcPts val="1600"/>
              </a:spcBef>
              <a:spcAft>
                <a:spcPts val="0"/>
              </a:spcAft>
              <a:buSzPts val="1600"/>
              <a:buNone/>
              <a:defRPr sz="1600"/>
            </a:lvl4pPr>
            <a:lvl5pPr lvl="4" rtl="0">
              <a:spcBef>
                <a:spcPts val="1600"/>
              </a:spcBef>
              <a:spcAft>
                <a:spcPts val="0"/>
              </a:spcAft>
              <a:buSzPts val="1600"/>
              <a:buNone/>
              <a:defRPr sz="1600"/>
            </a:lvl5pPr>
            <a:lvl6pPr lvl="5" rtl="0">
              <a:spcBef>
                <a:spcPts val="1600"/>
              </a:spcBef>
              <a:spcAft>
                <a:spcPts val="0"/>
              </a:spcAft>
              <a:buSzPts val="1600"/>
              <a:buNone/>
              <a:defRPr sz="1600"/>
            </a:lvl6pPr>
            <a:lvl7pPr lvl="6" rtl="0">
              <a:spcBef>
                <a:spcPts val="1600"/>
              </a:spcBef>
              <a:spcAft>
                <a:spcPts val="0"/>
              </a:spcAft>
              <a:buSzPts val="1600"/>
              <a:buNone/>
              <a:defRPr sz="1600"/>
            </a:lvl7pPr>
            <a:lvl8pPr lvl="7" rtl="0">
              <a:spcBef>
                <a:spcPts val="1600"/>
              </a:spcBef>
              <a:spcAft>
                <a:spcPts val="0"/>
              </a:spcAft>
              <a:buSzPts val="1600"/>
              <a:buNone/>
              <a:defRPr sz="1600"/>
            </a:lvl8pPr>
            <a:lvl9pPr lvl="8" rtl="0">
              <a:spcBef>
                <a:spcPts val="1600"/>
              </a:spcBef>
              <a:spcAft>
                <a:spcPts val="1600"/>
              </a:spcAft>
              <a:buSzPts val="1600"/>
              <a:buNone/>
              <a:defRPr sz="1600"/>
            </a:lvl9pPr>
          </a:lstStyle>
          <a:p>
            <a:endParaRPr/>
          </a:p>
        </p:txBody>
      </p:sp>
      <p:sp>
        <p:nvSpPr>
          <p:cNvPr id="166" name="Google Shape;166;p28"/>
          <p:cNvSpPr txBox="1">
            <a:spLocks noGrp="1"/>
          </p:cNvSpPr>
          <p:nvPr>
            <p:ph type="subTitle" idx="5"/>
          </p:nvPr>
        </p:nvSpPr>
        <p:spPr>
          <a:xfrm>
            <a:off x="3488650" y="3550920"/>
            <a:ext cx="2130600" cy="841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1600"/>
            </a:lvl1pPr>
            <a:lvl2pPr lvl="1" rtl="0">
              <a:spcBef>
                <a:spcPts val="0"/>
              </a:spcBef>
              <a:spcAft>
                <a:spcPts val="0"/>
              </a:spcAft>
              <a:buSzPts val="1600"/>
              <a:buNone/>
              <a:defRPr sz="1600"/>
            </a:lvl2pPr>
            <a:lvl3pPr lvl="2" rtl="0">
              <a:spcBef>
                <a:spcPts val="1600"/>
              </a:spcBef>
              <a:spcAft>
                <a:spcPts val="0"/>
              </a:spcAft>
              <a:buSzPts val="1600"/>
              <a:buNone/>
              <a:defRPr sz="1600"/>
            </a:lvl3pPr>
            <a:lvl4pPr lvl="3" rtl="0">
              <a:spcBef>
                <a:spcPts val="1600"/>
              </a:spcBef>
              <a:spcAft>
                <a:spcPts val="0"/>
              </a:spcAft>
              <a:buSzPts val="1600"/>
              <a:buNone/>
              <a:defRPr sz="1600"/>
            </a:lvl4pPr>
            <a:lvl5pPr lvl="4" rtl="0">
              <a:spcBef>
                <a:spcPts val="1600"/>
              </a:spcBef>
              <a:spcAft>
                <a:spcPts val="0"/>
              </a:spcAft>
              <a:buSzPts val="1600"/>
              <a:buNone/>
              <a:defRPr sz="1600"/>
            </a:lvl5pPr>
            <a:lvl6pPr lvl="5" rtl="0">
              <a:spcBef>
                <a:spcPts val="1600"/>
              </a:spcBef>
              <a:spcAft>
                <a:spcPts val="0"/>
              </a:spcAft>
              <a:buSzPts val="1600"/>
              <a:buNone/>
              <a:defRPr sz="1600"/>
            </a:lvl6pPr>
            <a:lvl7pPr lvl="6" rtl="0">
              <a:spcBef>
                <a:spcPts val="1600"/>
              </a:spcBef>
              <a:spcAft>
                <a:spcPts val="0"/>
              </a:spcAft>
              <a:buSzPts val="1600"/>
              <a:buNone/>
              <a:defRPr sz="1600"/>
            </a:lvl7pPr>
            <a:lvl8pPr lvl="7" rtl="0">
              <a:spcBef>
                <a:spcPts val="1600"/>
              </a:spcBef>
              <a:spcAft>
                <a:spcPts val="0"/>
              </a:spcAft>
              <a:buSzPts val="1600"/>
              <a:buNone/>
              <a:defRPr sz="1600"/>
            </a:lvl8pPr>
            <a:lvl9pPr lvl="8" rtl="0">
              <a:spcBef>
                <a:spcPts val="1600"/>
              </a:spcBef>
              <a:spcAft>
                <a:spcPts val="1600"/>
              </a:spcAft>
              <a:buSzPts val="1600"/>
              <a:buNone/>
              <a:defRPr sz="1600"/>
            </a:lvl9pPr>
          </a:lstStyle>
          <a:p>
            <a:endParaRPr/>
          </a:p>
        </p:txBody>
      </p:sp>
      <p:sp>
        <p:nvSpPr>
          <p:cNvPr id="167" name="Google Shape;167;p28"/>
          <p:cNvSpPr txBox="1">
            <a:spLocks noGrp="1"/>
          </p:cNvSpPr>
          <p:nvPr>
            <p:ph type="subTitle" idx="6"/>
          </p:nvPr>
        </p:nvSpPr>
        <p:spPr>
          <a:xfrm>
            <a:off x="6078250" y="3550920"/>
            <a:ext cx="2130600" cy="841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1600"/>
            </a:lvl1pPr>
            <a:lvl2pPr lvl="1" rtl="0">
              <a:spcBef>
                <a:spcPts val="0"/>
              </a:spcBef>
              <a:spcAft>
                <a:spcPts val="0"/>
              </a:spcAft>
              <a:buSzPts val="1600"/>
              <a:buNone/>
              <a:defRPr sz="1600"/>
            </a:lvl2pPr>
            <a:lvl3pPr lvl="2" rtl="0">
              <a:spcBef>
                <a:spcPts val="1600"/>
              </a:spcBef>
              <a:spcAft>
                <a:spcPts val="0"/>
              </a:spcAft>
              <a:buSzPts val="1600"/>
              <a:buNone/>
              <a:defRPr sz="1600"/>
            </a:lvl3pPr>
            <a:lvl4pPr lvl="3" rtl="0">
              <a:spcBef>
                <a:spcPts val="1600"/>
              </a:spcBef>
              <a:spcAft>
                <a:spcPts val="0"/>
              </a:spcAft>
              <a:buSzPts val="1600"/>
              <a:buNone/>
              <a:defRPr sz="1600"/>
            </a:lvl4pPr>
            <a:lvl5pPr lvl="4" rtl="0">
              <a:spcBef>
                <a:spcPts val="1600"/>
              </a:spcBef>
              <a:spcAft>
                <a:spcPts val="0"/>
              </a:spcAft>
              <a:buSzPts val="1600"/>
              <a:buNone/>
              <a:defRPr sz="1600"/>
            </a:lvl5pPr>
            <a:lvl6pPr lvl="5" rtl="0">
              <a:spcBef>
                <a:spcPts val="1600"/>
              </a:spcBef>
              <a:spcAft>
                <a:spcPts val="0"/>
              </a:spcAft>
              <a:buSzPts val="1600"/>
              <a:buNone/>
              <a:defRPr sz="1600"/>
            </a:lvl6pPr>
            <a:lvl7pPr lvl="6" rtl="0">
              <a:spcBef>
                <a:spcPts val="1600"/>
              </a:spcBef>
              <a:spcAft>
                <a:spcPts val="0"/>
              </a:spcAft>
              <a:buSzPts val="1600"/>
              <a:buNone/>
              <a:defRPr sz="1600"/>
            </a:lvl7pPr>
            <a:lvl8pPr lvl="7" rtl="0">
              <a:spcBef>
                <a:spcPts val="1600"/>
              </a:spcBef>
              <a:spcAft>
                <a:spcPts val="0"/>
              </a:spcAft>
              <a:buSzPts val="1600"/>
              <a:buNone/>
              <a:defRPr sz="1600"/>
            </a:lvl8pPr>
            <a:lvl9pPr lvl="8" rtl="0">
              <a:spcBef>
                <a:spcPts val="1600"/>
              </a:spcBef>
              <a:spcAft>
                <a:spcPts val="1600"/>
              </a:spcAft>
              <a:buSzPts val="1600"/>
              <a:buNone/>
              <a:defRPr sz="1600"/>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hanks">
  <p:cSld name="CUSTOM_14">
    <p:spTree>
      <p:nvGrpSpPr>
        <p:cNvPr id="1" name="Shape 168"/>
        <p:cNvGrpSpPr/>
        <p:nvPr/>
      </p:nvGrpSpPr>
      <p:grpSpPr>
        <a:xfrm>
          <a:off x="0" y="0"/>
          <a:ext cx="0" cy="0"/>
          <a:chOff x="0" y="0"/>
          <a:chExt cx="0" cy="0"/>
        </a:xfrm>
      </p:grpSpPr>
      <p:sp>
        <p:nvSpPr>
          <p:cNvPr id="169" name="Google Shape;169;p29"/>
          <p:cNvSpPr/>
          <p:nvPr/>
        </p:nvSpPr>
        <p:spPr>
          <a:xfrm flipH="1">
            <a:off x="6760725" y="352575"/>
            <a:ext cx="3001550" cy="1542750"/>
          </a:xfrm>
          <a:custGeom>
            <a:avLst/>
            <a:gdLst/>
            <a:ahLst/>
            <a:cxnLst/>
            <a:rect l="l" t="t" r="r" b="b"/>
            <a:pathLst>
              <a:path w="120062" h="61710" extrusionOk="0">
                <a:moveTo>
                  <a:pt x="97005" y="1"/>
                </a:moveTo>
                <a:cubicBezTo>
                  <a:pt x="93603" y="1"/>
                  <a:pt x="90209" y="298"/>
                  <a:pt x="87147" y="658"/>
                </a:cubicBezTo>
                <a:cubicBezTo>
                  <a:pt x="75346" y="2028"/>
                  <a:pt x="63843" y="5064"/>
                  <a:pt x="52179" y="7141"/>
                </a:cubicBezTo>
                <a:cubicBezTo>
                  <a:pt x="35425" y="10131"/>
                  <a:pt x="9792" y="11386"/>
                  <a:pt x="2853" y="30286"/>
                </a:cubicBezTo>
                <a:cubicBezTo>
                  <a:pt x="1233" y="34668"/>
                  <a:pt x="548" y="40169"/>
                  <a:pt x="206" y="44802"/>
                </a:cubicBezTo>
                <a:cubicBezTo>
                  <a:pt x="0" y="47336"/>
                  <a:pt x="228" y="50052"/>
                  <a:pt x="1164" y="52403"/>
                </a:cubicBezTo>
                <a:cubicBezTo>
                  <a:pt x="1781" y="53978"/>
                  <a:pt x="2739" y="55416"/>
                  <a:pt x="4063" y="56512"/>
                </a:cubicBezTo>
                <a:cubicBezTo>
                  <a:pt x="5958" y="58087"/>
                  <a:pt x="8400" y="58817"/>
                  <a:pt x="10797" y="59342"/>
                </a:cubicBezTo>
                <a:cubicBezTo>
                  <a:pt x="20086" y="61442"/>
                  <a:pt x="29353" y="60849"/>
                  <a:pt x="38780" y="61351"/>
                </a:cubicBezTo>
                <a:cubicBezTo>
                  <a:pt x="42871" y="61563"/>
                  <a:pt x="46976" y="61710"/>
                  <a:pt x="51078" y="61710"/>
                </a:cubicBezTo>
                <a:cubicBezTo>
                  <a:pt x="57574" y="61710"/>
                  <a:pt x="64063" y="61341"/>
                  <a:pt x="70485" y="60278"/>
                </a:cubicBezTo>
                <a:cubicBezTo>
                  <a:pt x="91005" y="56923"/>
                  <a:pt x="120061" y="41128"/>
                  <a:pt x="119217" y="16613"/>
                </a:cubicBezTo>
                <a:cubicBezTo>
                  <a:pt x="118730" y="3014"/>
                  <a:pt x="107830" y="1"/>
                  <a:pt x="970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9"/>
          <p:cNvSpPr/>
          <p:nvPr/>
        </p:nvSpPr>
        <p:spPr>
          <a:xfrm>
            <a:off x="272263" y="620375"/>
            <a:ext cx="5082590" cy="3530367"/>
          </a:xfrm>
          <a:custGeom>
            <a:avLst/>
            <a:gdLst/>
            <a:ahLst/>
            <a:cxnLst/>
            <a:rect l="l" t="t" r="r" b="b"/>
            <a:pathLst>
              <a:path w="112279" h="77989" extrusionOk="0">
                <a:moveTo>
                  <a:pt x="73470" y="0"/>
                </a:moveTo>
                <a:cubicBezTo>
                  <a:pt x="66773" y="0"/>
                  <a:pt x="60068" y="302"/>
                  <a:pt x="53344" y="590"/>
                </a:cubicBezTo>
                <a:cubicBezTo>
                  <a:pt x="40037" y="1184"/>
                  <a:pt x="14746" y="408"/>
                  <a:pt x="6027" y="13692"/>
                </a:cubicBezTo>
                <a:cubicBezTo>
                  <a:pt x="1" y="22845"/>
                  <a:pt x="1964" y="38572"/>
                  <a:pt x="2512" y="49231"/>
                </a:cubicBezTo>
                <a:cubicBezTo>
                  <a:pt x="6871" y="57243"/>
                  <a:pt x="9679" y="71349"/>
                  <a:pt x="18216" y="75685"/>
                </a:cubicBezTo>
                <a:cubicBezTo>
                  <a:pt x="21403" y="77312"/>
                  <a:pt x="24791" y="77989"/>
                  <a:pt x="28225" y="77989"/>
                </a:cubicBezTo>
                <a:cubicBezTo>
                  <a:pt x="36544" y="77989"/>
                  <a:pt x="45128" y="74018"/>
                  <a:pt x="51769" y="69979"/>
                </a:cubicBezTo>
                <a:cubicBezTo>
                  <a:pt x="65030" y="61922"/>
                  <a:pt x="78566" y="53682"/>
                  <a:pt x="90184" y="43388"/>
                </a:cubicBezTo>
                <a:cubicBezTo>
                  <a:pt x="96324" y="37932"/>
                  <a:pt x="106116" y="31176"/>
                  <a:pt x="109859" y="23712"/>
                </a:cubicBezTo>
                <a:cubicBezTo>
                  <a:pt x="112279" y="18850"/>
                  <a:pt x="111160" y="12437"/>
                  <a:pt x="108786" y="7826"/>
                </a:cubicBezTo>
                <a:cubicBezTo>
                  <a:pt x="105659" y="1846"/>
                  <a:pt x="97556" y="1663"/>
                  <a:pt x="91485" y="955"/>
                </a:cubicBezTo>
                <a:cubicBezTo>
                  <a:pt x="85482" y="243"/>
                  <a:pt x="79480" y="0"/>
                  <a:pt x="73470"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B7B7B7"/>
              </a:solidFill>
            </a:endParaRPr>
          </a:p>
        </p:txBody>
      </p:sp>
      <p:sp>
        <p:nvSpPr>
          <p:cNvPr id="171" name="Google Shape;171;p29"/>
          <p:cNvSpPr/>
          <p:nvPr/>
        </p:nvSpPr>
        <p:spPr>
          <a:xfrm rot="10800000">
            <a:off x="-217984" y="4603493"/>
            <a:ext cx="937984" cy="671105"/>
          </a:xfrm>
          <a:custGeom>
            <a:avLst/>
            <a:gdLst/>
            <a:ahLst/>
            <a:cxnLst/>
            <a:rect l="l" t="t" r="r" b="b"/>
            <a:pathLst>
              <a:path w="16893" h="12086" extrusionOk="0">
                <a:moveTo>
                  <a:pt x="9064" y="0"/>
                </a:moveTo>
                <a:cubicBezTo>
                  <a:pt x="7693" y="0"/>
                  <a:pt x="6072" y="215"/>
                  <a:pt x="4159" y="725"/>
                </a:cubicBezTo>
                <a:cubicBezTo>
                  <a:pt x="1862" y="1337"/>
                  <a:pt x="375" y="2073"/>
                  <a:pt x="177" y="4208"/>
                </a:cubicBezTo>
                <a:cubicBezTo>
                  <a:pt x="1" y="6113"/>
                  <a:pt x="800" y="8433"/>
                  <a:pt x="2785" y="10176"/>
                </a:cubicBezTo>
                <a:cubicBezTo>
                  <a:pt x="4602" y="11772"/>
                  <a:pt x="6115" y="12085"/>
                  <a:pt x="7966" y="12085"/>
                </a:cubicBezTo>
                <a:cubicBezTo>
                  <a:pt x="8388" y="12085"/>
                  <a:pt x="8827" y="12069"/>
                  <a:pt x="9291" y="12048"/>
                </a:cubicBezTo>
                <a:cubicBezTo>
                  <a:pt x="12991" y="11879"/>
                  <a:pt x="16893" y="8340"/>
                  <a:pt x="15878" y="4208"/>
                </a:cubicBezTo>
                <a:cubicBezTo>
                  <a:pt x="15438" y="2424"/>
                  <a:pt x="13670" y="0"/>
                  <a:pt x="9064"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sp>
        <p:nvSpPr>
          <p:cNvPr id="172" name="Google Shape;172;p29"/>
          <p:cNvSpPr txBox="1">
            <a:spLocks noGrp="1"/>
          </p:cNvSpPr>
          <p:nvPr>
            <p:ph type="title"/>
          </p:nvPr>
        </p:nvSpPr>
        <p:spPr>
          <a:xfrm>
            <a:off x="5485050" y="540000"/>
            <a:ext cx="2939100" cy="810300"/>
          </a:xfrm>
          <a:prstGeom prst="rect">
            <a:avLst/>
          </a:prstGeom>
        </p:spPr>
        <p:txBody>
          <a:bodyPr spcFirstLastPara="1" wrap="square" lIns="0" tIns="0" rIns="0" bIns="0" anchor="t" anchorCtr="0">
            <a:noAutofit/>
          </a:bodyPr>
          <a:lstStyle>
            <a:lvl1pPr lvl="0" algn="r" rtl="0">
              <a:spcBef>
                <a:spcPts val="0"/>
              </a:spcBef>
              <a:spcAft>
                <a:spcPts val="0"/>
              </a:spcAft>
              <a:buSzPts val="3000"/>
              <a:buNone/>
              <a:defRPr sz="55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173" name="Google Shape;173;p29"/>
          <p:cNvSpPr txBox="1">
            <a:spLocks noGrp="1"/>
          </p:cNvSpPr>
          <p:nvPr>
            <p:ph type="subTitle" idx="1"/>
          </p:nvPr>
        </p:nvSpPr>
        <p:spPr>
          <a:xfrm>
            <a:off x="5848700" y="1972022"/>
            <a:ext cx="2575200" cy="1209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800"/>
              <a:buNone/>
              <a:defRPr sz="16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74" name="Google Shape;174;p29"/>
          <p:cNvSpPr txBox="1"/>
          <p:nvPr/>
        </p:nvSpPr>
        <p:spPr>
          <a:xfrm>
            <a:off x="4359900" y="3298200"/>
            <a:ext cx="4064100" cy="633000"/>
          </a:xfrm>
          <a:prstGeom prst="rect">
            <a:avLst/>
          </a:prstGeom>
          <a:noFill/>
          <a:ln>
            <a:noFill/>
          </a:ln>
        </p:spPr>
        <p:txBody>
          <a:bodyPr spcFirstLastPara="1" wrap="square" lIns="91425" tIns="91425" rIns="91425" bIns="91425" anchor="ctr" anchorCtr="0">
            <a:noAutofit/>
          </a:bodyPr>
          <a:lstStyle/>
          <a:p>
            <a:pPr marL="0" lvl="0" indent="0" algn="r" rtl="0">
              <a:lnSpc>
                <a:spcPct val="90000"/>
              </a:lnSpc>
              <a:spcBef>
                <a:spcPts val="0"/>
              </a:spcBef>
              <a:spcAft>
                <a:spcPts val="0"/>
              </a:spcAft>
              <a:buNone/>
            </a:pPr>
            <a:r>
              <a:rPr lang="en">
                <a:solidFill>
                  <a:schemeClr val="dk2"/>
                </a:solidFill>
                <a:latin typeface="Sahitya"/>
                <a:ea typeface="Sahitya"/>
                <a:cs typeface="Sahitya"/>
                <a:sym typeface="Sahitya"/>
              </a:rPr>
              <a:t>CREDITS: This presentation template was created by </a:t>
            </a:r>
            <a:r>
              <a:rPr lang="en" b="1">
                <a:solidFill>
                  <a:schemeClr val="dk2"/>
                </a:solidFill>
                <a:uFill>
                  <a:noFill/>
                </a:uFill>
                <a:latin typeface="Sahitya"/>
                <a:ea typeface="Sahitya"/>
                <a:cs typeface="Sahitya"/>
                <a:sym typeface="Sahitya"/>
                <a:hlinkClick r:id="rId2">
                  <a:extLst>
                    <a:ext uri="{A12FA001-AC4F-418D-AE19-62706E023703}">
                      <ahyp:hlinkClr xmlns:ahyp="http://schemas.microsoft.com/office/drawing/2018/hyperlinkcolor" val="tx"/>
                    </a:ext>
                  </a:extLst>
                </a:hlinkClick>
              </a:rPr>
              <a:t>Slidesgo</a:t>
            </a:r>
            <a:r>
              <a:rPr lang="en">
                <a:solidFill>
                  <a:schemeClr val="dk2"/>
                </a:solidFill>
                <a:latin typeface="Sahitya"/>
                <a:ea typeface="Sahitya"/>
                <a:cs typeface="Sahitya"/>
                <a:sym typeface="Sahitya"/>
              </a:rPr>
              <a:t>, including icons by </a:t>
            </a:r>
            <a:r>
              <a:rPr lang="en" b="1">
                <a:solidFill>
                  <a:schemeClr val="dk2"/>
                </a:solidFill>
                <a:uFill>
                  <a:noFill/>
                </a:uFill>
                <a:latin typeface="Sahitya"/>
                <a:ea typeface="Sahitya"/>
                <a:cs typeface="Sahitya"/>
                <a:sym typeface="Sahitya"/>
                <a:hlinkClick r:id="rId3">
                  <a:extLst>
                    <a:ext uri="{A12FA001-AC4F-418D-AE19-62706E023703}">
                      <ahyp:hlinkClr xmlns:ahyp="http://schemas.microsoft.com/office/drawing/2018/hyperlinkcolor" val="tx"/>
                    </a:ext>
                  </a:extLst>
                </a:hlinkClick>
              </a:rPr>
              <a:t>Flaticon</a:t>
            </a:r>
            <a:r>
              <a:rPr lang="en">
                <a:solidFill>
                  <a:schemeClr val="dk2"/>
                </a:solidFill>
                <a:latin typeface="Sahitya"/>
                <a:ea typeface="Sahitya"/>
                <a:cs typeface="Sahitya"/>
                <a:sym typeface="Sahitya"/>
              </a:rPr>
              <a:t>, infographics &amp; images by </a:t>
            </a:r>
            <a:r>
              <a:rPr lang="en" b="1">
                <a:solidFill>
                  <a:schemeClr val="dk2"/>
                </a:solidFill>
                <a:uFill>
                  <a:noFill/>
                </a:uFill>
                <a:latin typeface="Sahitya"/>
                <a:ea typeface="Sahitya"/>
                <a:cs typeface="Sahitya"/>
                <a:sym typeface="Sahitya"/>
                <a:hlinkClick r:id="rId4">
                  <a:extLst>
                    <a:ext uri="{A12FA001-AC4F-418D-AE19-62706E023703}">
                      <ahyp:hlinkClr xmlns:ahyp="http://schemas.microsoft.com/office/drawing/2018/hyperlinkcolor" val="tx"/>
                    </a:ext>
                  </a:extLst>
                </a:hlinkClick>
              </a:rPr>
              <a:t>Freepik</a:t>
            </a:r>
            <a:r>
              <a:rPr lang="en">
                <a:solidFill>
                  <a:schemeClr val="dk2"/>
                </a:solidFill>
                <a:latin typeface="Sahitya"/>
                <a:ea typeface="Sahitya"/>
                <a:cs typeface="Sahitya"/>
                <a:sym typeface="Sahitya"/>
              </a:rPr>
              <a:t> </a:t>
            </a:r>
            <a:endParaRPr>
              <a:solidFill>
                <a:schemeClr val="dk2"/>
              </a:solidFill>
              <a:latin typeface="Sahitya"/>
              <a:ea typeface="Sahitya"/>
              <a:cs typeface="Sahitya"/>
              <a:sym typeface="Sahitya"/>
            </a:endParaRPr>
          </a:p>
        </p:txBody>
      </p:sp>
      <p:sp>
        <p:nvSpPr>
          <p:cNvPr id="175" name="Google Shape;175;p29"/>
          <p:cNvSpPr txBox="1">
            <a:spLocks noGrp="1"/>
          </p:cNvSpPr>
          <p:nvPr>
            <p:ph type="subTitle" idx="2"/>
          </p:nvPr>
        </p:nvSpPr>
        <p:spPr>
          <a:xfrm>
            <a:off x="4627025" y="4258025"/>
            <a:ext cx="3796800" cy="3462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2800"/>
              <a:buNone/>
              <a:defRPr sz="13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two columns 1">
  <p:cSld name="CUSTOM_15">
    <p:spTree>
      <p:nvGrpSpPr>
        <p:cNvPr id="1" name="Shape 176"/>
        <p:cNvGrpSpPr/>
        <p:nvPr/>
      </p:nvGrpSpPr>
      <p:grpSpPr>
        <a:xfrm>
          <a:off x="0" y="0"/>
          <a:ext cx="0" cy="0"/>
          <a:chOff x="0" y="0"/>
          <a:chExt cx="0" cy="0"/>
        </a:xfrm>
      </p:grpSpPr>
      <p:sp>
        <p:nvSpPr>
          <p:cNvPr id="177" name="Google Shape;177;p30"/>
          <p:cNvSpPr txBox="1">
            <a:spLocks noGrp="1"/>
          </p:cNvSpPr>
          <p:nvPr>
            <p:ph type="title"/>
          </p:nvPr>
        </p:nvSpPr>
        <p:spPr>
          <a:xfrm>
            <a:off x="4572000" y="540000"/>
            <a:ext cx="3852000" cy="863700"/>
          </a:xfrm>
          <a:prstGeom prst="rect">
            <a:avLst/>
          </a:prstGeom>
        </p:spPr>
        <p:txBody>
          <a:bodyPr spcFirstLastPara="1" wrap="square" lIns="0" tIns="0" rIns="0" bIns="0" anchor="t" anchorCtr="0">
            <a:noAutofit/>
          </a:bodyPr>
          <a:lstStyle>
            <a:lvl1pPr lvl="0" algn="r"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78" name="Google Shape;178;p30"/>
          <p:cNvSpPr txBox="1">
            <a:spLocks noGrp="1"/>
          </p:cNvSpPr>
          <p:nvPr>
            <p:ph type="body" idx="1"/>
          </p:nvPr>
        </p:nvSpPr>
        <p:spPr>
          <a:xfrm>
            <a:off x="720000" y="1998550"/>
            <a:ext cx="3942600" cy="2601000"/>
          </a:xfrm>
          <a:prstGeom prst="rect">
            <a:avLst/>
          </a:prstGeom>
        </p:spPr>
        <p:txBody>
          <a:bodyPr spcFirstLastPara="1" wrap="square" lIns="91425" tIns="91425" rIns="91425" bIns="91425" anchor="t" anchorCtr="0">
            <a:noAutofit/>
          </a:bodyPr>
          <a:lstStyle>
            <a:lvl1pPr marL="457200" marR="50800" lvl="0" indent="-323850" rtl="0">
              <a:lnSpc>
                <a:spcPct val="100000"/>
              </a:lnSpc>
              <a:spcBef>
                <a:spcPts val="0"/>
              </a:spcBef>
              <a:spcAft>
                <a:spcPts val="0"/>
              </a:spcAft>
              <a:buClr>
                <a:schemeClr val="dk1"/>
              </a:buClr>
              <a:buSzPts val="1500"/>
              <a:buChar char="●"/>
              <a:defRPr sz="1400"/>
            </a:lvl1pPr>
            <a:lvl2pPr marL="914400" lvl="1" indent="-323850" rtl="0">
              <a:spcBef>
                <a:spcPts val="0"/>
              </a:spcBef>
              <a:spcAft>
                <a:spcPts val="0"/>
              </a:spcAft>
              <a:buClr>
                <a:schemeClr val="dk2"/>
              </a:buClr>
              <a:buSzPts val="1500"/>
              <a:buChar char="○"/>
              <a:defRPr/>
            </a:lvl2pPr>
            <a:lvl3pPr marL="1371600" lvl="2" indent="-323850" rtl="0">
              <a:spcBef>
                <a:spcPts val="1600"/>
              </a:spcBef>
              <a:spcAft>
                <a:spcPts val="0"/>
              </a:spcAft>
              <a:buClr>
                <a:schemeClr val="dk2"/>
              </a:buClr>
              <a:buSzPts val="1500"/>
              <a:buChar char="■"/>
              <a:defRPr/>
            </a:lvl3pPr>
            <a:lvl4pPr marL="1828800" lvl="3" indent="-323850" rtl="0">
              <a:spcBef>
                <a:spcPts val="1600"/>
              </a:spcBef>
              <a:spcAft>
                <a:spcPts val="0"/>
              </a:spcAft>
              <a:buClr>
                <a:schemeClr val="dk2"/>
              </a:buClr>
              <a:buSzPts val="1500"/>
              <a:buChar char="●"/>
              <a:defRPr/>
            </a:lvl4pPr>
            <a:lvl5pPr marL="2286000" lvl="4" indent="-323850" rtl="0">
              <a:spcBef>
                <a:spcPts val="1600"/>
              </a:spcBef>
              <a:spcAft>
                <a:spcPts val="0"/>
              </a:spcAft>
              <a:buClr>
                <a:schemeClr val="dk2"/>
              </a:buClr>
              <a:buSzPts val="1500"/>
              <a:buChar char="○"/>
              <a:defRPr/>
            </a:lvl5pPr>
            <a:lvl6pPr marL="2743200" lvl="5" indent="-323850" rtl="0">
              <a:spcBef>
                <a:spcPts val="1600"/>
              </a:spcBef>
              <a:spcAft>
                <a:spcPts val="0"/>
              </a:spcAft>
              <a:buClr>
                <a:schemeClr val="dk2"/>
              </a:buClr>
              <a:buSzPts val="1500"/>
              <a:buChar char="■"/>
              <a:defRPr/>
            </a:lvl6pPr>
            <a:lvl7pPr marL="3200400" lvl="6" indent="-323850" rtl="0">
              <a:spcBef>
                <a:spcPts val="1600"/>
              </a:spcBef>
              <a:spcAft>
                <a:spcPts val="0"/>
              </a:spcAft>
              <a:buClr>
                <a:schemeClr val="dk2"/>
              </a:buClr>
              <a:buSzPts val="1500"/>
              <a:buChar char="●"/>
              <a:defRPr/>
            </a:lvl7pPr>
            <a:lvl8pPr marL="3657600" lvl="7" indent="-323850" rtl="0">
              <a:spcBef>
                <a:spcPts val="1600"/>
              </a:spcBef>
              <a:spcAft>
                <a:spcPts val="0"/>
              </a:spcAft>
              <a:buClr>
                <a:schemeClr val="dk2"/>
              </a:buClr>
              <a:buSzPts val="1500"/>
              <a:buChar char="○"/>
              <a:defRPr/>
            </a:lvl8pPr>
            <a:lvl9pPr marL="4114800" lvl="8" indent="-323850" rtl="0">
              <a:spcBef>
                <a:spcPts val="1600"/>
              </a:spcBef>
              <a:spcAft>
                <a:spcPts val="1600"/>
              </a:spcAft>
              <a:buClr>
                <a:schemeClr val="dk2"/>
              </a:buClr>
              <a:buSzPts val="1500"/>
              <a:buChar char="■"/>
              <a:defRPr/>
            </a:lvl9pPr>
          </a:lstStyle>
          <a:p>
            <a:endParaRPr/>
          </a:p>
        </p:txBody>
      </p:sp>
      <p:sp>
        <p:nvSpPr>
          <p:cNvPr id="179" name="Google Shape;179;p30"/>
          <p:cNvSpPr/>
          <p:nvPr/>
        </p:nvSpPr>
        <p:spPr>
          <a:xfrm flipH="1">
            <a:off x="4" y="0"/>
            <a:ext cx="5051471" cy="1304739"/>
          </a:xfrm>
          <a:custGeom>
            <a:avLst/>
            <a:gdLst/>
            <a:ahLst/>
            <a:cxnLst/>
            <a:rect l="l" t="t" r="r" b="b"/>
            <a:pathLst>
              <a:path w="64164" h="21876" extrusionOk="0">
                <a:moveTo>
                  <a:pt x="1" y="0"/>
                </a:moveTo>
                <a:cubicBezTo>
                  <a:pt x="2816" y="5505"/>
                  <a:pt x="7168" y="7234"/>
                  <a:pt x="15608" y="7234"/>
                </a:cubicBezTo>
                <a:cubicBezTo>
                  <a:pt x="17515" y="7234"/>
                  <a:pt x="19630" y="7146"/>
                  <a:pt x="21983" y="6993"/>
                </a:cubicBezTo>
                <a:cubicBezTo>
                  <a:pt x="22445" y="6963"/>
                  <a:pt x="22902" y="6948"/>
                  <a:pt x="23353" y="6948"/>
                </a:cubicBezTo>
                <a:cubicBezTo>
                  <a:pt x="32304" y="6948"/>
                  <a:pt x="39037" y="12718"/>
                  <a:pt x="44477" y="17793"/>
                </a:cubicBezTo>
                <a:cubicBezTo>
                  <a:pt x="47433" y="20550"/>
                  <a:pt x="50813" y="21875"/>
                  <a:pt x="54040" y="21875"/>
                </a:cubicBezTo>
                <a:cubicBezTo>
                  <a:pt x="58002" y="21875"/>
                  <a:pt x="61733" y="19877"/>
                  <a:pt x="64163" y="16081"/>
                </a:cubicBezTo>
                <a:lnTo>
                  <a:pt x="6416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30"/>
          <p:cNvSpPr/>
          <p:nvPr/>
        </p:nvSpPr>
        <p:spPr>
          <a:xfrm rot="-5400000" flipH="1">
            <a:off x="7825206" y="3596074"/>
            <a:ext cx="1486600" cy="1608352"/>
          </a:xfrm>
          <a:custGeom>
            <a:avLst/>
            <a:gdLst/>
            <a:ahLst/>
            <a:cxnLst/>
            <a:rect l="l" t="t" r="r" b="b"/>
            <a:pathLst>
              <a:path w="37839" h="40938" extrusionOk="0">
                <a:moveTo>
                  <a:pt x="37839" y="0"/>
                </a:moveTo>
                <a:cubicBezTo>
                  <a:pt x="31770" y="767"/>
                  <a:pt x="28951" y="3515"/>
                  <a:pt x="26969" y="11313"/>
                </a:cubicBezTo>
                <a:cubicBezTo>
                  <a:pt x="24991" y="19111"/>
                  <a:pt x="19814" y="21473"/>
                  <a:pt x="9908" y="26266"/>
                </a:cubicBezTo>
                <a:cubicBezTo>
                  <a:pt x="1" y="31059"/>
                  <a:pt x="3737" y="40938"/>
                  <a:pt x="3737" y="40938"/>
                </a:cubicBezTo>
                <a:lnTo>
                  <a:pt x="37839" y="40938"/>
                </a:lnTo>
                <a:lnTo>
                  <a:pt x="37839"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30"/>
          <p:cNvSpPr txBox="1">
            <a:spLocks noGrp="1"/>
          </p:cNvSpPr>
          <p:nvPr>
            <p:ph type="subTitle" idx="2"/>
          </p:nvPr>
        </p:nvSpPr>
        <p:spPr>
          <a:xfrm>
            <a:off x="933200" y="1615440"/>
            <a:ext cx="2130600" cy="356700"/>
          </a:xfrm>
          <a:prstGeom prst="rect">
            <a:avLst/>
          </a:prstGeom>
        </p:spPr>
        <p:txBody>
          <a:bodyPr spcFirstLastPara="1" wrap="square" lIns="91425" tIns="91425" rIns="91425" bIns="91425" anchor="ctr" anchorCtr="0">
            <a:noAutofit/>
          </a:bodyPr>
          <a:lstStyle>
            <a:lvl1pPr marR="50800" lvl="0" rtl="0">
              <a:lnSpc>
                <a:spcPct val="166000"/>
              </a:lnSpc>
              <a:spcBef>
                <a:spcPts val="0"/>
              </a:spcBef>
              <a:spcAft>
                <a:spcPts val="0"/>
              </a:spcAft>
              <a:buClr>
                <a:schemeClr val="dk1"/>
              </a:buClr>
              <a:buSzPts val="2000"/>
              <a:buFont typeface="Playfair Display"/>
              <a:buNone/>
              <a:defRPr sz="2000">
                <a:solidFill>
                  <a:schemeClr val="dk1"/>
                </a:solidFill>
                <a:latin typeface="Playfair Display"/>
                <a:ea typeface="Playfair Display"/>
                <a:cs typeface="Playfair Display"/>
                <a:sym typeface="Playfair Display"/>
              </a:defRPr>
            </a:lvl1pPr>
            <a:lvl2pPr lvl="1" rtl="0">
              <a:spcBef>
                <a:spcPts val="0"/>
              </a:spcBef>
              <a:spcAft>
                <a:spcPts val="0"/>
              </a:spcAft>
              <a:buSzPts val="1500"/>
              <a:buNone/>
              <a:defRPr/>
            </a:lvl2pPr>
            <a:lvl3pPr lvl="2" rtl="0">
              <a:spcBef>
                <a:spcPts val="1600"/>
              </a:spcBef>
              <a:spcAft>
                <a:spcPts val="0"/>
              </a:spcAft>
              <a:buSzPts val="1500"/>
              <a:buNone/>
              <a:defRPr/>
            </a:lvl3pPr>
            <a:lvl4pPr lvl="3" rtl="0">
              <a:spcBef>
                <a:spcPts val="1600"/>
              </a:spcBef>
              <a:spcAft>
                <a:spcPts val="0"/>
              </a:spcAft>
              <a:buSzPts val="1500"/>
              <a:buNone/>
              <a:defRPr/>
            </a:lvl4pPr>
            <a:lvl5pPr lvl="4" rtl="0">
              <a:spcBef>
                <a:spcPts val="1600"/>
              </a:spcBef>
              <a:spcAft>
                <a:spcPts val="0"/>
              </a:spcAft>
              <a:buSzPts val="1500"/>
              <a:buNone/>
              <a:defRPr/>
            </a:lvl5pPr>
            <a:lvl6pPr lvl="5" rtl="0">
              <a:spcBef>
                <a:spcPts val="1600"/>
              </a:spcBef>
              <a:spcAft>
                <a:spcPts val="0"/>
              </a:spcAft>
              <a:buSzPts val="1500"/>
              <a:buNone/>
              <a:defRPr/>
            </a:lvl6pPr>
            <a:lvl7pPr lvl="6" rtl="0">
              <a:spcBef>
                <a:spcPts val="1600"/>
              </a:spcBef>
              <a:spcAft>
                <a:spcPts val="0"/>
              </a:spcAft>
              <a:buSzPts val="1500"/>
              <a:buNone/>
              <a:defRPr/>
            </a:lvl7pPr>
            <a:lvl8pPr lvl="7" rtl="0">
              <a:spcBef>
                <a:spcPts val="1600"/>
              </a:spcBef>
              <a:spcAft>
                <a:spcPts val="0"/>
              </a:spcAft>
              <a:buSzPts val="1500"/>
              <a:buNone/>
              <a:defRPr/>
            </a:lvl8pPr>
            <a:lvl9pPr lvl="8" rtl="0">
              <a:spcBef>
                <a:spcPts val="1600"/>
              </a:spcBef>
              <a:spcAft>
                <a:spcPts val="1600"/>
              </a:spcAft>
              <a:buSzPts val="1500"/>
              <a:buNone/>
              <a:defRPr/>
            </a:lvl9pPr>
          </a:lstStyle>
          <a:p>
            <a:endParaRPr/>
          </a:p>
        </p:txBody>
      </p:sp>
      <p:sp>
        <p:nvSpPr>
          <p:cNvPr id="182" name="Google Shape;182;p30"/>
          <p:cNvSpPr txBox="1">
            <a:spLocks noGrp="1"/>
          </p:cNvSpPr>
          <p:nvPr>
            <p:ph type="body" idx="3"/>
          </p:nvPr>
        </p:nvSpPr>
        <p:spPr>
          <a:xfrm>
            <a:off x="4510950" y="1998550"/>
            <a:ext cx="3941100" cy="2601000"/>
          </a:xfrm>
          <a:prstGeom prst="rect">
            <a:avLst/>
          </a:prstGeom>
        </p:spPr>
        <p:txBody>
          <a:bodyPr spcFirstLastPara="1" wrap="square" lIns="91425" tIns="91425" rIns="91425" bIns="91425" anchor="t" anchorCtr="0">
            <a:noAutofit/>
          </a:bodyPr>
          <a:lstStyle>
            <a:lvl1pPr marL="457200" marR="50800" lvl="0" indent="-323850" rtl="0">
              <a:lnSpc>
                <a:spcPct val="100000"/>
              </a:lnSpc>
              <a:spcBef>
                <a:spcPts val="0"/>
              </a:spcBef>
              <a:spcAft>
                <a:spcPts val="0"/>
              </a:spcAft>
              <a:buClr>
                <a:schemeClr val="dk1"/>
              </a:buClr>
              <a:buSzPts val="1500"/>
              <a:buChar char="●"/>
              <a:defRPr sz="1400">
                <a:solidFill>
                  <a:schemeClr val="hlink"/>
                </a:solidFill>
                <a:highlight>
                  <a:srgbClr val="FFFFFF"/>
                </a:highlight>
              </a:defRPr>
            </a:lvl1pPr>
            <a:lvl2pPr marL="914400" lvl="1" indent="-323850" rtl="0">
              <a:spcBef>
                <a:spcPts val="0"/>
              </a:spcBef>
              <a:spcAft>
                <a:spcPts val="0"/>
              </a:spcAft>
              <a:buClr>
                <a:schemeClr val="dk2"/>
              </a:buClr>
              <a:buSzPts val="1500"/>
              <a:buChar char="○"/>
              <a:defRPr/>
            </a:lvl2pPr>
            <a:lvl3pPr marL="1371600" lvl="2" indent="-323850" rtl="0">
              <a:spcBef>
                <a:spcPts val="1600"/>
              </a:spcBef>
              <a:spcAft>
                <a:spcPts val="0"/>
              </a:spcAft>
              <a:buClr>
                <a:schemeClr val="dk2"/>
              </a:buClr>
              <a:buSzPts val="1500"/>
              <a:buChar char="■"/>
              <a:defRPr/>
            </a:lvl3pPr>
            <a:lvl4pPr marL="1828800" lvl="3" indent="-323850" rtl="0">
              <a:spcBef>
                <a:spcPts val="1600"/>
              </a:spcBef>
              <a:spcAft>
                <a:spcPts val="0"/>
              </a:spcAft>
              <a:buClr>
                <a:schemeClr val="dk2"/>
              </a:buClr>
              <a:buSzPts val="1500"/>
              <a:buChar char="●"/>
              <a:defRPr/>
            </a:lvl4pPr>
            <a:lvl5pPr marL="2286000" lvl="4" indent="-323850" rtl="0">
              <a:spcBef>
                <a:spcPts val="1600"/>
              </a:spcBef>
              <a:spcAft>
                <a:spcPts val="0"/>
              </a:spcAft>
              <a:buClr>
                <a:schemeClr val="dk2"/>
              </a:buClr>
              <a:buSzPts val="1500"/>
              <a:buChar char="○"/>
              <a:defRPr/>
            </a:lvl5pPr>
            <a:lvl6pPr marL="2743200" lvl="5" indent="-323850" rtl="0">
              <a:spcBef>
                <a:spcPts val="1600"/>
              </a:spcBef>
              <a:spcAft>
                <a:spcPts val="0"/>
              </a:spcAft>
              <a:buClr>
                <a:schemeClr val="dk2"/>
              </a:buClr>
              <a:buSzPts val="1500"/>
              <a:buChar char="■"/>
              <a:defRPr/>
            </a:lvl6pPr>
            <a:lvl7pPr marL="3200400" lvl="6" indent="-323850" rtl="0">
              <a:spcBef>
                <a:spcPts val="1600"/>
              </a:spcBef>
              <a:spcAft>
                <a:spcPts val="0"/>
              </a:spcAft>
              <a:buClr>
                <a:schemeClr val="dk2"/>
              </a:buClr>
              <a:buSzPts val="1500"/>
              <a:buChar char="●"/>
              <a:defRPr/>
            </a:lvl7pPr>
            <a:lvl8pPr marL="3657600" lvl="7" indent="-323850" rtl="0">
              <a:spcBef>
                <a:spcPts val="1600"/>
              </a:spcBef>
              <a:spcAft>
                <a:spcPts val="0"/>
              </a:spcAft>
              <a:buClr>
                <a:schemeClr val="dk2"/>
              </a:buClr>
              <a:buSzPts val="1500"/>
              <a:buChar char="○"/>
              <a:defRPr/>
            </a:lvl8pPr>
            <a:lvl9pPr marL="4114800" lvl="8" indent="-323850" rtl="0">
              <a:spcBef>
                <a:spcPts val="1600"/>
              </a:spcBef>
              <a:spcAft>
                <a:spcPts val="1600"/>
              </a:spcAft>
              <a:buClr>
                <a:schemeClr val="dk2"/>
              </a:buClr>
              <a:buSzPts val="1500"/>
              <a:buChar char="■"/>
              <a:defRPr/>
            </a:lvl9pPr>
          </a:lstStyle>
          <a:p>
            <a:endParaRPr/>
          </a:p>
        </p:txBody>
      </p:sp>
      <p:sp>
        <p:nvSpPr>
          <p:cNvPr id="183" name="Google Shape;183;p30"/>
          <p:cNvSpPr txBox="1">
            <a:spLocks noGrp="1"/>
          </p:cNvSpPr>
          <p:nvPr>
            <p:ph type="subTitle" idx="4"/>
          </p:nvPr>
        </p:nvSpPr>
        <p:spPr>
          <a:xfrm>
            <a:off x="4743200" y="1615440"/>
            <a:ext cx="2130600" cy="356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2000"/>
              <a:buFont typeface="Playfair Display"/>
              <a:buNone/>
              <a:defRPr sz="2000">
                <a:solidFill>
                  <a:schemeClr val="dk1"/>
                </a:solidFill>
                <a:latin typeface="Playfair Display"/>
                <a:ea typeface="Playfair Display"/>
                <a:cs typeface="Playfair Display"/>
                <a:sym typeface="Playfair Display"/>
              </a:defRPr>
            </a:lvl1pPr>
            <a:lvl2pPr lvl="1" rtl="0">
              <a:spcBef>
                <a:spcPts val="0"/>
              </a:spcBef>
              <a:spcAft>
                <a:spcPts val="0"/>
              </a:spcAft>
              <a:buSzPts val="1500"/>
              <a:buNone/>
              <a:defRPr/>
            </a:lvl2pPr>
            <a:lvl3pPr lvl="2" rtl="0">
              <a:spcBef>
                <a:spcPts val="1600"/>
              </a:spcBef>
              <a:spcAft>
                <a:spcPts val="0"/>
              </a:spcAft>
              <a:buSzPts val="1500"/>
              <a:buNone/>
              <a:defRPr/>
            </a:lvl3pPr>
            <a:lvl4pPr lvl="3" rtl="0">
              <a:spcBef>
                <a:spcPts val="1600"/>
              </a:spcBef>
              <a:spcAft>
                <a:spcPts val="0"/>
              </a:spcAft>
              <a:buSzPts val="1500"/>
              <a:buNone/>
              <a:defRPr/>
            </a:lvl4pPr>
            <a:lvl5pPr lvl="4" rtl="0">
              <a:spcBef>
                <a:spcPts val="1600"/>
              </a:spcBef>
              <a:spcAft>
                <a:spcPts val="0"/>
              </a:spcAft>
              <a:buSzPts val="1500"/>
              <a:buNone/>
              <a:defRPr/>
            </a:lvl5pPr>
            <a:lvl6pPr lvl="5" rtl="0">
              <a:spcBef>
                <a:spcPts val="1600"/>
              </a:spcBef>
              <a:spcAft>
                <a:spcPts val="0"/>
              </a:spcAft>
              <a:buSzPts val="1500"/>
              <a:buNone/>
              <a:defRPr/>
            </a:lvl6pPr>
            <a:lvl7pPr lvl="6" rtl="0">
              <a:spcBef>
                <a:spcPts val="1600"/>
              </a:spcBef>
              <a:spcAft>
                <a:spcPts val="0"/>
              </a:spcAft>
              <a:buSzPts val="1500"/>
              <a:buNone/>
              <a:defRPr/>
            </a:lvl7pPr>
            <a:lvl8pPr lvl="7" rtl="0">
              <a:spcBef>
                <a:spcPts val="1600"/>
              </a:spcBef>
              <a:spcAft>
                <a:spcPts val="0"/>
              </a:spcAft>
              <a:buSzPts val="1500"/>
              <a:buNone/>
              <a:defRPr/>
            </a:lvl8pPr>
            <a:lvl9pPr lvl="8" rtl="0">
              <a:spcBef>
                <a:spcPts val="1600"/>
              </a:spcBef>
              <a:spcAft>
                <a:spcPts val="1600"/>
              </a:spcAft>
              <a:buSzPts val="1500"/>
              <a:buNone/>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text 5">
  <p:cSld name="CUSTOM_15_2">
    <p:spTree>
      <p:nvGrpSpPr>
        <p:cNvPr id="1" name="Shape 184"/>
        <p:cNvGrpSpPr/>
        <p:nvPr/>
      </p:nvGrpSpPr>
      <p:grpSpPr>
        <a:xfrm>
          <a:off x="0" y="0"/>
          <a:ext cx="0" cy="0"/>
          <a:chOff x="0" y="0"/>
          <a:chExt cx="0" cy="0"/>
        </a:xfrm>
      </p:grpSpPr>
      <p:sp>
        <p:nvSpPr>
          <p:cNvPr id="185" name="Google Shape;185;p31"/>
          <p:cNvSpPr txBox="1">
            <a:spLocks noGrp="1"/>
          </p:cNvSpPr>
          <p:nvPr>
            <p:ph type="title"/>
          </p:nvPr>
        </p:nvSpPr>
        <p:spPr>
          <a:xfrm>
            <a:off x="4572000" y="540000"/>
            <a:ext cx="3852000" cy="863700"/>
          </a:xfrm>
          <a:prstGeom prst="rect">
            <a:avLst/>
          </a:prstGeom>
        </p:spPr>
        <p:txBody>
          <a:bodyPr spcFirstLastPara="1" wrap="square" lIns="0" tIns="0" rIns="0" bIns="0" anchor="t" anchorCtr="0">
            <a:noAutofit/>
          </a:bodyPr>
          <a:lstStyle>
            <a:lvl1pPr lvl="0" algn="r"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86" name="Google Shape;186;p31"/>
          <p:cNvSpPr txBox="1">
            <a:spLocks noGrp="1"/>
          </p:cNvSpPr>
          <p:nvPr>
            <p:ph type="body" idx="1"/>
          </p:nvPr>
        </p:nvSpPr>
        <p:spPr>
          <a:xfrm>
            <a:off x="720000" y="1998550"/>
            <a:ext cx="7710900" cy="2601000"/>
          </a:xfrm>
          <a:prstGeom prst="rect">
            <a:avLst/>
          </a:prstGeom>
        </p:spPr>
        <p:txBody>
          <a:bodyPr spcFirstLastPara="1" wrap="square" lIns="91425" tIns="91425" rIns="91425" bIns="91425" anchor="t" anchorCtr="0">
            <a:noAutofit/>
          </a:bodyPr>
          <a:lstStyle>
            <a:lvl1pPr marL="457200" marR="50800" lvl="0" indent="-323850" rtl="0">
              <a:lnSpc>
                <a:spcPct val="100000"/>
              </a:lnSpc>
              <a:spcBef>
                <a:spcPts val="0"/>
              </a:spcBef>
              <a:spcAft>
                <a:spcPts val="0"/>
              </a:spcAft>
              <a:buClr>
                <a:schemeClr val="dk1"/>
              </a:buClr>
              <a:buSzPts val="1500"/>
              <a:buChar char="●"/>
              <a:defRPr sz="1400"/>
            </a:lvl1pPr>
            <a:lvl2pPr marL="914400" lvl="1" indent="-323850" rtl="0">
              <a:spcBef>
                <a:spcPts val="0"/>
              </a:spcBef>
              <a:spcAft>
                <a:spcPts val="0"/>
              </a:spcAft>
              <a:buClr>
                <a:schemeClr val="dk2"/>
              </a:buClr>
              <a:buSzPts val="1500"/>
              <a:buChar char="○"/>
              <a:defRPr/>
            </a:lvl2pPr>
            <a:lvl3pPr marL="1371600" lvl="2" indent="-323850" rtl="0">
              <a:spcBef>
                <a:spcPts val="1600"/>
              </a:spcBef>
              <a:spcAft>
                <a:spcPts val="0"/>
              </a:spcAft>
              <a:buClr>
                <a:schemeClr val="dk2"/>
              </a:buClr>
              <a:buSzPts val="1500"/>
              <a:buChar char="■"/>
              <a:defRPr/>
            </a:lvl3pPr>
            <a:lvl4pPr marL="1828800" lvl="3" indent="-323850" rtl="0">
              <a:spcBef>
                <a:spcPts val="1600"/>
              </a:spcBef>
              <a:spcAft>
                <a:spcPts val="0"/>
              </a:spcAft>
              <a:buClr>
                <a:schemeClr val="dk2"/>
              </a:buClr>
              <a:buSzPts val="1500"/>
              <a:buChar char="●"/>
              <a:defRPr/>
            </a:lvl4pPr>
            <a:lvl5pPr marL="2286000" lvl="4" indent="-323850" rtl="0">
              <a:spcBef>
                <a:spcPts val="1600"/>
              </a:spcBef>
              <a:spcAft>
                <a:spcPts val="0"/>
              </a:spcAft>
              <a:buClr>
                <a:schemeClr val="dk2"/>
              </a:buClr>
              <a:buSzPts val="1500"/>
              <a:buChar char="○"/>
              <a:defRPr/>
            </a:lvl5pPr>
            <a:lvl6pPr marL="2743200" lvl="5" indent="-323850" rtl="0">
              <a:spcBef>
                <a:spcPts val="1600"/>
              </a:spcBef>
              <a:spcAft>
                <a:spcPts val="0"/>
              </a:spcAft>
              <a:buClr>
                <a:schemeClr val="dk2"/>
              </a:buClr>
              <a:buSzPts val="1500"/>
              <a:buChar char="■"/>
              <a:defRPr/>
            </a:lvl6pPr>
            <a:lvl7pPr marL="3200400" lvl="6" indent="-323850" rtl="0">
              <a:spcBef>
                <a:spcPts val="1600"/>
              </a:spcBef>
              <a:spcAft>
                <a:spcPts val="0"/>
              </a:spcAft>
              <a:buClr>
                <a:schemeClr val="dk2"/>
              </a:buClr>
              <a:buSzPts val="1500"/>
              <a:buChar char="●"/>
              <a:defRPr/>
            </a:lvl7pPr>
            <a:lvl8pPr marL="3657600" lvl="7" indent="-323850" rtl="0">
              <a:spcBef>
                <a:spcPts val="1600"/>
              </a:spcBef>
              <a:spcAft>
                <a:spcPts val="0"/>
              </a:spcAft>
              <a:buClr>
                <a:schemeClr val="dk2"/>
              </a:buClr>
              <a:buSzPts val="1500"/>
              <a:buChar char="○"/>
              <a:defRPr/>
            </a:lvl8pPr>
            <a:lvl9pPr marL="4114800" lvl="8" indent="-323850" rtl="0">
              <a:spcBef>
                <a:spcPts val="1600"/>
              </a:spcBef>
              <a:spcAft>
                <a:spcPts val="1600"/>
              </a:spcAft>
              <a:buClr>
                <a:schemeClr val="dk2"/>
              </a:buClr>
              <a:buSzPts val="1500"/>
              <a:buChar char="■"/>
              <a:defRPr/>
            </a:lvl9pPr>
          </a:lstStyle>
          <a:p>
            <a:endParaRPr/>
          </a:p>
        </p:txBody>
      </p:sp>
      <p:sp>
        <p:nvSpPr>
          <p:cNvPr id="187" name="Google Shape;187;p31"/>
          <p:cNvSpPr/>
          <p:nvPr/>
        </p:nvSpPr>
        <p:spPr>
          <a:xfrm flipH="1">
            <a:off x="4" y="0"/>
            <a:ext cx="5051471" cy="1304739"/>
          </a:xfrm>
          <a:custGeom>
            <a:avLst/>
            <a:gdLst/>
            <a:ahLst/>
            <a:cxnLst/>
            <a:rect l="l" t="t" r="r" b="b"/>
            <a:pathLst>
              <a:path w="64164" h="21876" extrusionOk="0">
                <a:moveTo>
                  <a:pt x="1" y="0"/>
                </a:moveTo>
                <a:cubicBezTo>
                  <a:pt x="2816" y="5505"/>
                  <a:pt x="7168" y="7234"/>
                  <a:pt x="15608" y="7234"/>
                </a:cubicBezTo>
                <a:cubicBezTo>
                  <a:pt x="17515" y="7234"/>
                  <a:pt x="19630" y="7146"/>
                  <a:pt x="21983" y="6993"/>
                </a:cubicBezTo>
                <a:cubicBezTo>
                  <a:pt x="22445" y="6963"/>
                  <a:pt x="22902" y="6948"/>
                  <a:pt x="23353" y="6948"/>
                </a:cubicBezTo>
                <a:cubicBezTo>
                  <a:pt x="32304" y="6948"/>
                  <a:pt x="39037" y="12718"/>
                  <a:pt x="44477" y="17793"/>
                </a:cubicBezTo>
                <a:cubicBezTo>
                  <a:pt x="47433" y="20550"/>
                  <a:pt x="50813" y="21875"/>
                  <a:pt x="54040" y="21875"/>
                </a:cubicBezTo>
                <a:cubicBezTo>
                  <a:pt x="58002" y="21875"/>
                  <a:pt x="61733" y="19877"/>
                  <a:pt x="64163" y="16081"/>
                </a:cubicBezTo>
                <a:lnTo>
                  <a:pt x="6416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31"/>
          <p:cNvSpPr/>
          <p:nvPr/>
        </p:nvSpPr>
        <p:spPr>
          <a:xfrm rot="-5400000" flipH="1">
            <a:off x="7825206" y="3596074"/>
            <a:ext cx="1486600" cy="1608352"/>
          </a:xfrm>
          <a:custGeom>
            <a:avLst/>
            <a:gdLst/>
            <a:ahLst/>
            <a:cxnLst/>
            <a:rect l="l" t="t" r="r" b="b"/>
            <a:pathLst>
              <a:path w="37839" h="40938" extrusionOk="0">
                <a:moveTo>
                  <a:pt x="37839" y="0"/>
                </a:moveTo>
                <a:cubicBezTo>
                  <a:pt x="31770" y="767"/>
                  <a:pt x="28951" y="3515"/>
                  <a:pt x="26969" y="11313"/>
                </a:cubicBezTo>
                <a:cubicBezTo>
                  <a:pt x="24991" y="19111"/>
                  <a:pt x="19814" y="21473"/>
                  <a:pt x="9908" y="26266"/>
                </a:cubicBezTo>
                <a:cubicBezTo>
                  <a:pt x="1" y="31059"/>
                  <a:pt x="3737" y="40938"/>
                  <a:pt x="3737" y="40938"/>
                </a:cubicBezTo>
                <a:lnTo>
                  <a:pt x="37839" y="40938"/>
                </a:lnTo>
                <a:lnTo>
                  <a:pt x="37839"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31"/>
          <p:cNvSpPr txBox="1">
            <a:spLocks noGrp="1"/>
          </p:cNvSpPr>
          <p:nvPr>
            <p:ph type="subTitle" idx="2"/>
          </p:nvPr>
        </p:nvSpPr>
        <p:spPr>
          <a:xfrm>
            <a:off x="933200" y="1615440"/>
            <a:ext cx="2130600" cy="356700"/>
          </a:xfrm>
          <a:prstGeom prst="rect">
            <a:avLst/>
          </a:prstGeom>
        </p:spPr>
        <p:txBody>
          <a:bodyPr spcFirstLastPara="1" wrap="square" lIns="91425" tIns="91425" rIns="91425" bIns="91425" anchor="ctr" anchorCtr="0">
            <a:noAutofit/>
          </a:bodyPr>
          <a:lstStyle>
            <a:lvl1pPr marR="50800" lvl="0" rtl="0">
              <a:lnSpc>
                <a:spcPct val="166000"/>
              </a:lnSpc>
              <a:spcBef>
                <a:spcPts val="0"/>
              </a:spcBef>
              <a:spcAft>
                <a:spcPts val="0"/>
              </a:spcAft>
              <a:buClr>
                <a:schemeClr val="dk1"/>
              </a:buClr>
              <a:buSzPts val="2000"/>
              <a:buFont typeface="Playfair Display"/>
              <a:buNone/>
              <a:defRPr sz="2000">
                <a:solidFill>
                  <a:schemeClr val="dk1"/>
                </a:solidFill>
                <a:latin typeface="Playfair Display"/>
                <a:ea typeface="Playfair Display"/>
                <a:cs typeface="Playfair Display"/>
                <a:sym typeface="Playfair Display"/>
              </a:defRPr>
            </a:lvl1pPr>
            <a:lvl2pPr lvl="1" rtl="0">
              <a:spcBef>
                <a:spcPts val="0"/>
              </a:spcBef>
              <a:spcAft>
                <a:spcPts val="0"/>
              </a:spcAft>
              <a:buSzPts val="1500"/>
              <a:buNone/>
              <a:defRPr/>
            </a:lvl2pPr>
            <a:lvl3pPr lvl="2" rtl="0">
              <a:spcBef>
                <a:spcPts val="1600"/>
              </a:spcBef>
              <a:spcAft>
                <a:spcPts val="0"/>
              </a:spcAft>
              <a:buSzPts val="1500"/>
              <a:buNone/>
              <a:defRPr/>
            </a:lvl3pPr>
            <a:lvl4pPr lvl="3" rtl="0">
              <a:spcBef>
                <a:spcPts val="1600"/>
              </a:spcBef>
              <a:spcAft>
                <a:spcPts val="0"/>
              </a:spcAft>
              <a:buSzPts val="1500"/>
              <a:buNone/>
              <a:defRPr/>
            </a:lvl4pPr>
            <a:lvl5pPr lvl="4" rtl="0">
              <a:spcBef>
                <a:spcPts val="1600"/>
              </a:spcBef>
              <a:spcAft>
                <a:spcPts val="0"/>
              </a:spcAft>
              <a:buSzPts val="1500"/>
              <a:buNone/>
              <a:defRPr/>
            </a:lvl5pPr>
            <a:lvl6pPr lvl="5" rtl="0">
              <a:spcBef>
                <a:spcPts val="1600"/>
              </a:spcBef>
              <a:spcAft>
                <a:spcPts val="0"/>
              </a:spcAft>
              <a:buSzPts val="1500"/>
              <a:buNone/>
              <a:defRPr/>
            </a:lvl6pPr>
            <a:lvl7pPr lvl="6" rtl="0">
              <a:spcBef>
                <a:spcPts val="1600"/>
              </a:spcBef>
              <a:spcAft>
                <a:spcPts val="0"/>
              </a:spcAft>
              <a:buSzPts val="1500"/>
              <a:buNone/>
              <a:defRPr/>
            </a:lvl7pPr>
            <a:lvl8pPr lvl="7" rtl="0">
              <a:spcBef>
                <a:spcPts val="1600"/>
              </a:spcBef>
              <a:spcAft>
                <a:spcPts val="0"/>
              </a:spcAft>
              <a:buSzPts val="1500"/>
              <a:buNone/>
              <a:defRPr/>
            </a:lvl8pPr>
            <a:lvl9pPr lvl="8" rtl="0">
              <a:spcBef>
                <a:spcPts val="1600"/>
              </a:spcBef>
              <a:spcAft>
                <a:spcPts val="1600"/>
              </a:spcAft>
              <a:buSzPts val="1500"/>
              <a:buNone/>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and two columns 2">
  <p:cSld name="CUSTOM_15_1">
    <p:spTree>
      <p:nvGrpSpPr>
        <p:cNvPr id="1" name="Shape 190"/>
        <p:cNvGrpSpPr/>
        <p:nvPr/>
      </p:nvGrpSpPr>
      <p:grpSpPr>
        <a:xfrm>
          <a:off x="0" y="0"/>
          <a:ext cx="0" cy="0"/>
          <a:chOff x="0" y="0"/>
          <a:chExt cx="0" cy="0"/>
        </a:xfrm>
      </p:grpSpPr>
      <p:sp>
        <p:nvSpPr>
          <p:cNvPr id="191" name="Google Shape;191;p32"/>
          <p:cNvSpPr txBox="1">
            <a:spLocks noGrp="1"/>
          </p:cNvSpPr>
          <p:nvPr>
            <p:ph type="title"/>
          </p:nvPr>
        </p:nvSpPr>
        <p:spPr>
          <a:xfrm>
            <a:off x="4572000" y="540000"/>
            <a:ext cx="3852000" cy="863700"/>
          </a:xfrm>
          <a:prstGeom prst="rect">
            <a:avLst/>
          </a:prstGeom>
        </p:spPr>
        <p:txBody>
          <a:bodyPr spcFirstLastPara="1" wrap="square" lIns="0" tIns="0" rIns="0" bIns="0" anchor="t" anchorCtr="0">
            <a:noAutofit/>
          </a:bodyPr>
          <a:lstStyle>
            <a:lvl1pPr lvl="0" algn="r"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92" name="Google Shape;192;p32"/>
          <p:cNvSpPr txBox="1">
            <a:spLocks noGrp="1"/>
          </p:cNvSpPr>
          <p:nvPr>
            <p:ph type="body" idx="1"/>
          </p:nvPr>
        </p:nvSpPr>
        <p:spPr>
          <a:xfrm>
            <a:off x="720000" y="1998550"/>
            <a:ext cx="3942600" cy="2601000"/>
          </a:xfrm>
          <a:prstGeom prst="rect">
            <a:avLst/>
          </a:prstGeom>
        </p:spPr>
        <p:txBody>
          <a:bodyPr spcFirstLastPara="1" wrap="square" lIns="91425" tIns="91425" rIns="91425" bIns="91425" anchor="t" anchorCtr="0">
            <a:noAutofit/>
          </a:bodyPr>
          <a:lstStyle>
            <a:lvl1pPr marL="457200" marR="50800" lvl="0" indent="-323850" rtl="0">
              <a:lnSpc>
                <a:spcPct val="100000"/>
              </a:lnSpc>
              <a:spcBef>
                <a:spcPts val="0"/>
              </a:spcBef>
              <a:spcAft>
                <a:spcPts val="0"/>
              </a:spcAft>
              <a:buClr>
                <a:schemeClr val="dk1"/>
              </a:buClr>
              <a:buSzPts val="1500"/>
              <a:buChar char="●"/>
              <a:defRPr sz="1400"/>
            </a:lvl1pPr>
            <a:lvl2pPr marL="914400" lvl="1" indent="-323850" rtl="0">
              <a:spcBef>
                <a:spcPts val="0"/>
              </a:spcBef>
              <a:spcAft>
                <a:spcPts val="0"/>
              </a:spcAft>
              <a:buClr>
                <a:schemeClr val="dk2"/>
              </a:buClr>
              <a:buSzPts val="1500"/>
              <a:buChar char="○"/>
              <a:defRPr/>
            </a:lvl2pPr>
            <a:lvl3pPr marL="1371600" lvl="2" indent="-323850" rtl="0">
              <a:spcBef>
                <a:spcPts val="1600"/>
              </a:spcBef>
              <a:spcAft>
                <a:spcPts val="0"/>
              </a:spcAft>
              <a:buClr>
                <a:schemeClr val="dk2"/>
              </a:buClr>
              <a:buSzPts val="1500"/>
              <a:buChar char="■"/>
              <a:defRPr/>
            </a:lvl3pPr>
            <a:lvl4pPr marL="1828800" lvl="3" indent="-323850" rtl="0">
              <a:spcBef>
                <a:spcPts val="1600"/>
              </a:spcBef>
              <a:spcAft>
                <a:spcPts val="0"/>
              </a:spcAft>
              <a:buClr>
                <a:schemeClr val="dk2"/>
              </a:buClr>
              <a:buSzPts val="1500"/>
              <a:buChar char="●"/>
              <a:defRPr/>
            </a:lvl4pPr>
            <a:lvl5pPr marL="2286000" lvl="4" indent="-323850" rtl="0">
              <a:spcBef>
                <a:spcPts val="1600"/>
              </a:spcBef>
              <a:spcAft>
                <a:spcPts val="0"/>
              </a:spcAft>
              <a:buClr>
                <a:schemeClr val="dk2"/>
              </a:buClr>
              <a:buSzPts val="1500"/>
              <a:buChar char="○"/>
              <a:defRPr/>
            </a:lvl5pPr>
            <a:lvl6pPr marL="2743200" lvl="5" indent="-323850" rtl="0">
              <a:spcBef>
                <a:spcPts val="1600"/>
              </a:spcBef>
              <a:spcAft>
                <a:spcPts val="0"/>
              </a:spcAft>
              <a:buClr>
                <a:schemeClr val="dk2"/>
              </a:buClr>
              <a:buSzPts val="1500"/>
              <a:buChar char="■"/>
              <a:defRPr/>
            </a:lvl6pPr>
            <a:lvl7pPr marL="3200400" lvl="6" indent="-323850" rtl="0">
              <a:spcBef>
                <a:spcPts val="1600"/>
              </a:spcBef>
              <a:spcAft>
                <a:spcPts val="0"/>
              </a:spcAft>
              <a:buClr>
                <a:schemeClr val="dk2"/>
              </a:buClr>
              <a:buSzPts val="1500"/>
              <a:buChar char="●"/>
              <a:defRPr/>
            </a:lvl7pPr>
            <a:lvl8pPr marL="3657600" lvl="7" indent="-323850" rtl="0">
              <a:spcBef>
                <a:spcPts val="1600"/>
              </a:spcBef>
              <a:spcAft>
                <a:spcPts val="0"/>
              </a:spcAft>
              <a:buClr>
                <a:schemeClr val="dk2"/>
              </a:buClr>
              <a:buSzPts val="1500"/>
              <a:buChar char="○"/>
              <a:defRPr/>
            </a:lvl8pPr>
            <a:lvl9pPr marL="4114800" lvl="8" indent="-323850" rtl="0">
              <a:spcBef>
                <a:spcPts val="1600"/>
              </a:spcBef>
              <a:spcAft>
                <a:spcPts val="1600"/>
              </a:spcAft>
              <a:buClr>
                <a:schemeClr val="dk2"/>
              </a:buClr>
              <a:buSzPts val="1500"/>
              <a:buChar char="■"/>
              <a:defRPr/>
            </a:lvl9pPr>
          </a:lstStyle>
          <a:p>
            <a:endParaRPr/>
          </a:p>
        </p:txBody>
      </p:sp>
      <p:sp>
        <p:nvSpPr>
          <p:cNvPr id="193" name="Google Shape;193;p32"/>
          <p:cNvSpPr/>
          <p:nvPr/>
        </p:nvSpPr>
        <p:spPr>
          <a:xfrm flipH="1">
            <a:off x="4" y="0"/>
            <a:ext cx="5051471" cy="1304739"/>
          </a:xfrm>
          <a:custGeom>
            <a:avLst/>
            <a:gdLst/>
            <a:ahLst/>
            <a:cxnLst/>
            <a:rect l="l" t="t" r="r" b="b"/>
            <a:pathLst>
              <a:path w="64164" h="21876" extrusionOk="0">
                <a:moveTo>
                  <a:pt x="1" y="0"/>
                </a:moveTo>
                <a:cubicBezTo>
                  <a:pt x="2816" y="5505"/>
                  <a:pt x="7168" y="7234"/>
                  <a:pt x="15608" y="7234"/>
                </a:cubicBezTo>
                <a:cubicBezTo>
                  <a:pt x="17515" y="7234"/>
                  <a:pt x="19630" y="7146"/>
                  <a:pt x="21983" y="6993"/>
                </a:cubicBezTo>
                <a:cubicBezTo>
                  <a:pt x="22445" y="6963"/>
                  <a:pt x="22902" y="6948"/>
                  <a:pt x="23353" y="6948"/>
                </a:cubicBezTo>
                <a:cubicBezTo>
                  <a:pt x="32304" y="6948"/>
                  <a:pt x="39037" y="12718"/>
                  <a:pt x="44477" y="17793"/>
                </a:cubicBezTo>
                <a:cubicBezTo>
                  <a:pt x="47433" y="20550"/>
                  <a:pt x="50813" y="21875"/>
                  <a:pt x="54040" y="21875"/>
                </a:cubicBezTo>
                <a:cubicBezTo>
                  <a:pt x="58002" y="21875"/>
                  <a:pt x="61733" y="19877"/>
                  <a:pt x="64163" y="16081"/>
                </a:cubicBezTo>
                <a:lnTo>
                  <a:pt x="6416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32"/>
          <p:cNvSpPr/>
          <p:nvPr/>
        </p:nvSpPr>
        <p:spPr>
          <a:xfrm rot="-5400000" flipH="1">
            <a:off x="7825206" y="3596074"/>
            <a:ext cx="1486600" cy="1608352"/>
          </a:xfrm>
          <a:custGeom>
            <a:avLst/>
            <a:gdLst/>
            <a:ahLst/>
            <a:cxnLst/>
            <a:rect l="l" t="t" r="r" b="b"/>
            <a:pathLst>
              <a:path w="37839" h="40938" extrusionOk="0">
                <a:moveTo>
                  <a:pt x="37839" y="0"/>
                </a:moveTo>
                <a:cubicBezTo>
                  <a:pt x="31770" y="767"/>
                  <a:pt x="28951" y="3515"/>
                  <a:pt x="26969" y="11313"/>
                </a:cubicBezTo>
                <a:cubicBezTo>
                  <a:pt x="24991" y="19111"/>
                  <a:pt x="19814" y="21473"/>
                  <a:pt x="9908" y="26266"/>
                </a:cubicBezTo>
                <a:cubicBezTo>
                  <a:pt x="1" y="31059"/>
                  <a:pt x="3737" y="40938"/>
                  <a:pt x="3737" y="40938"/>
                </a:cubicBezTo>
                <a:lnTo>
                  <a:pt x="37839" y="40938"/>
                </a:lnTo>
                <a:lnTo>
                  <a:pt x="37839"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32"/>
          <p:cNvSpPr txBox="1">
            <a:spLocks noGrp="1"/>
          </p:cNvSpPr>
          <p:nvPr>
            <p:ph type="subTitle" idx="2"/>
          </p:nvPr>
        </p:nvSpPr>
        <p:spPr>
          <a:xfrm>
            <a:off x="933200" y="1615440"/>
            <a:ext cx="2130600" cy="356700"/>
          </a:xfrm>
          <a:prstGeom prst="rect">
            <a:avLst/>
          </a:prstGeom>
        </p:spPr>
        <p:txBody>
          <a:bodyPr spcFirstLastPara="1" wrap="square" lIns="91425" tIns="91425" rIns="91425" bIns="91425" anchor="ctr" anchorCtr="0">
            <a:noAutofit/>
          </a:bodyPr>
          <a:lstStyle>
            <a:lvl1pPr marR="50800" lvl="0" rtl="0">
              <a:lnSpc>
                <a:spcPct val="166000"/>
              </a:lnSpc>
              <a:spcBef>
                <a:spcPts val="0"/>
              </a:spcBef>
              <a:spcAft>
                <a:spcPts val="0"/>
              </a:spcAft>
              <a:buClr>
                <a:schemeClr val="dk1"/>
              </a:buClr>
              <a:buSzPts val="2000"/>
              <a:buFont typeface="Playfair Display"/>
              <a:buNone/>
              <a:defRPr sz="2000">
                <a:solidFill>
                  <a:schemeClr val="dk1"/>
                </a:solidFill>
                <a:latin typeface="Playfair Display"/>
                <a:ea typeface="Playfair Display"/>
                <a:cs typeface="Playfair Display"/>
                <a:sym typeface="Playfair Display"/>
              </a:defRPr>
            </a:lvl1pPr>
            <a:lvl2pPr lvl="1" rtl="0">
              <a:spcBef>
                <a:spcPts val="0"/>
              </a:spcBef>
              <a:spcAft>
                <a:spcPts val="0"/>
              </a:spcAft>
              <a:buSzPts val="1500"/>
              <a:buNone/>
              <a:defRPr/>
            </a:lvl2pPr>
            <a:lvl3pPr lvl="2" rtl="0">
              <a:spcBef>
                <a:spcPts val="1600"/>
              </a:spcBef>
              <a:spcAft>
                <a:spcPts val="0"/>
              </a:spcAft>
              <a:buSzPts val="1500"/>
              <a:buNone/>
              <a:defRPr/>
            </a:lvl3pPr>
            <a:lvl4pPr lvl="3" rtl="0">
              <a:spcBef>
                <a:spcPts val="1600"/>
              </a:spcBef>
              <a:spcAft>
                <a:spcPts val="0"/>
              </a:spcAft>
              <a:buSzPts val="1500"/>
              <a:buNone/>
              <a:defRPr/>
            </a:lvl4pPr>
            <a:lvl5pPr lvl="4" rtl="0">
              <a:spcBef>
                <a:spcPts val="1600"/>
              </a:spcBef>
              <a:spcAft>
                <a:spcPts val="0"/>
              </a:spcAft>
              <a:buSzPts val="1500"/>
              <a:buNone/>
              <a:defRPr/>
            </a:lvl5pPr>
            <a:lvl6pPr lvl="5" rtl="0">
              <a:spcBef>
                <a:spcPts val="1600"/>
              </a:spcBef>
              <a:spcAft>
                <a:spcPts val="0"/>
              </a:spcAft>
              <a:buSzPts val="1500"/>
              <a:buNone/>
              <a:defRPr/>
            </a:lvl6pPr>
            <a:lvl7pPr lvl="6" rtl="0">
              <a:spcBef>
                <a:spcPts val="1600"/>
              </a:spcBef>
              <a:spcAft>
                <a:spcPts val="0"/>
              </a:spcAft>
              <a:buSzPts val="1500"/>
              <a:buNone/>
              <a:defRPr/>
            </a:lvl7pPr>
            <a:lvl8pPr lvl="7" rtl="0">
              <a:spcBef>
                <a:spcPts val="1600"/>
              </a:spcBef>
              <a:spcAft>
                <a:spcPts val="0"/>
              </a:spcAft>
              <a:buSzPts val="1500"/>
              <a:buNone/>
              <a:defRPr/>
            </a:lvl8pPr>
            <a:lvl9pPr lvl="8" rtl="0">
              <a:spcBef>
                <a:spcPts val="1600"/>
              </a:spcBef>
              <a:spcAft>
                <a:spcPts val="1600"/>
              </a:spcAft>
              <a:buSzPts val="1500"/>
              <a:buNone/>
              <a:defRPr/>
            </a:lvl9pPr>
          </a:lstStyle>
          <a:p>
            <a:endParaRPr/>
          </a:p>
        </p:txBody>
      </p:sp>
      <p:sp>
        <p:nvSpPr>
          <p:cNvPr id="196" name="Google Shape;196;p32"/>
          <p:cNvSpPr txBox="1">
            <a:spLocks noGrp="1"/>
          </p:cNvSpPr>
          <p:nvPr>
            <p:ph type="body" idx="3"/>
          </p:nvPr>
        </p:nvSpPr>
        <p:spPr>
          <a:xfrm>
            <a:off x="4510950" y="1998550"/>
            <a:ext cx="3941100" cy="2601000"/>
          </a:xfrm>
          <a:prstGeom prst="rect">
            <a:avLst/>
          </a:prstGeom>
        </p:spPr>
        <p:txBody>
          <a:bodyPr spcFirstLastPara="1" wrap="square" lIns="91425" tIns="91425" rIns="91425" bIns="91425" anchor="t" anchorCtr="0">
            <a:noAutofit/>
          </a:bodyPr>
          <a:lstStyle>
            <a:lvl1pPr marL="457200" marR="50800" lvl="0" indent="-317500" rtl="0">
              <a:lnSpc>
                <a:spcPct val="100000"/>
              </a:lnSpc>
              <a:spcBef>
                <a:spcPts val="0"/>
              </a:spcBef>
              <a:spcAft>
                <a:spcPts val="0"/>
              </a:spcAft>
              <a:buSzPts val="1400"/>
              <a:buChar char="●"/>
              <a:defRPr sz="1400">
                <a:highlight>
                  <a:srgbClr val="FFFFFF"/>
                </a:highlight>
              </a:defRPr>
            </a:lvl1pPr>
            <a:lvl2pPr marL="914400" lvl="1" indent="-317500" rtl="0">
              <a:spcBef>
                <a:spcPts val="0"/>
              </a:spcBef>
              <a:spcAft>
                <a:spcPts val="0"/>
              </a:spcAft>
              <a:buSzPts val="1400"/>
              <a:buChar char="○"/>
              <a:defRPr sz="1400"/>
            </a:lvl2pPr>
            <a:lvl3pPr marL="1371600" lvl="2" indent="-317500" rtl="0">
              <a:spcBef>
                <a:spcPts val="1600"/>
              </a:spcBef>
              <a:spcAft>
                <a:spcPts val="0"/>
              </a:spcAft>
              <a:buSzPts val="1400"/>
              <a:buChar char="■"/>
              <a:defRPr sz="1400"/>
            </a:lvl3pPr>
            <a:lvl4pPr marL="1828800" lvl="3" indent="-317500" rtl="0">
              <a:spcBef>
                <a:spcPts val="1600"/>
              </a:spcBef>
              <a:spcAft>
                <a:spcPts val="0"/>
              </a:spcAft>
              <a:buSzPts val="1400"/>
              <a:buChar char="●"/>
              <a:defRPr sz="1400"/>
            </a:lvl4pPr>
            <a:lvl5pPr marL="2286000" lvl="4" indent="-317500" rtl="0">
              <a:spcBef>
                <a:spcPts val="1600"/>
              </a:spcBef>
              <a:spcAft>
                <a:spcPts val="0"/>
              </a:spcAft>
              <a:buSzPts val="1400"/>
              <a:buChar char="○"/>
              <a:defRPr sz="1400"/>
            </a:lvl5pPr>
            <a:lvl6pPr marL="2743200" lvl="5" indent="-317500" rtl="0">
              <a:spcBef>
                <a:spcPts val="1600"/>
              </a:spcBef>
              <a:spcAft>
                <a:spcPts val="0"/>
              </a:spcAft>
              <a:buSzPts val="1400"/>
              <a:buChar char="■"/>
              <a:defRPr sz="1400"/>
            </a:lvl6pPr>
            <a:lvl7pPr marL="3200400" lvl="6" indent="-317500" rtl="0">
              <a:spcBef>
                <a:spcPts val="1600"/>
              </a:spcBef>
              <a:spcAft>
                <a:spcPts val="0"/>
              </a:spcAft>
              <a:buSzPts val="1400"/>
              <a:buChar char="●"/>
              <a:defRPr sz="1400"/>
            </a:lvl7pPr>
            <a:lvl8pPr marL="3657600" lvl="7" indent="-317500" rtl="0">
              <a:spcBef>
                <a:spcPts val="1600"/>
              </a:spcBef>
              <a:spcAft>
                <a:spcPts val="0"/>
              </a:spcAft>
              <a:buSzPts val="1400"/>
              <a:buChar char="○"/>
              <a:defRPr sz="1400"/>
            </a:lvl8pPr>
            <a:lvl9pPr marL="4114800" lvl="8" indent="-317500" rtl="0">
              <a:spcBef>
                <a:spcPts val="1600"/>
              </a:spcBef>
              <a:spcAft>
                <a:spcPts val="1600"/>
              </a:spcAft>
              <a:buSzPts val="1400"/>
              <a:buChar char="■"/>
              <a:defRPr sz="14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p:nvPr/>
        </p:nvSpPr>
        <p:spPr>
          <a:xfrm rot="-5400000" flipH="1">
            <a:off x="7825206" y="3596074"/>
            <a:ext cx="1486600" cy="1608352"/>
          </a:xfrm>
          <a:custGeom>
            <a:avLst/>
            <a:gdLst/>
            <a:ahLst/>
            <a:cxnLst/>
            <a:rect l="l" t="t" r="r" b="b"/>
            <a:pathLst>
              <a:path w="37839" h="40938" extrusionOk="0">
                <a:moveTo>
                  <a:pt x="37839" y="0"/>
                </a:moveTo>
                <a:cubicBezTo>
                  <a:pt x="31770" y="767"/>
                  <a:pt x="28951" y="3515"/>
                  <a:pt x="26969" y="11313"/>
                </a:cubicBezTo>
                <a:cubicBezTo>
                  <a:pt x="24991" y="19111"/>
                  <a:pt x="19814" y="21473"/>
                  <a:pt x="9908" y="26266"/>
                </a:cubicBezTo>
                <a:cubicBezTo>
                  <a:pt x="1" y="31059"/>
                  <a:pt x="3737" y="40938"/>
                  <a:pt x="3737" y="40938"/>
                </a:cubicBezTo>
                <a:lnTo>
                  <a:pt x="37839" y="40938"/>
                </a:lnTo>
                <a:lnTo>
                  <a:pt x="37839"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4"/>
          <p:cNvSpPr txBox="1">
            <a:spLocks noGrp="1"/>
          </p:cNvSpPr>
          <p:nvPr>
            <p:ph type="title"/>
          </p:nvPr>
        </p:nvSpPr>
        <p:spPr>
          <a:xfrm>
            <a:off x="4017425" y="539500"/>
            <a:ext cx="4413300" cy="612900"/>
          </a:xfrm>
          <a:prstGeom prst="rect">
            <a:avLst/>
          </a:prstGeom>
        </p:spPr>
        <p:txBody>
          <a:bodyPr spcFirstLastPara="1" wrap="square" lIns="91425" tIns="91425" rIns="91425" bIns="91425" anchor="ctr" anchorCtr="0">
            <a:noAutofit/>
          </a:bodyPr>
          <a:lstStyle>
            <a:lvl1pPr lvl="0" algn="r">
              <a:spcBef>
                <a:spcPts val="0"/>
              </a:spcBef>
              <a:spcAft>
                <a:spcPts val="0"/>
              </a:spcAft>
              <a:buSzPts val="30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9" name="Google Shape;19;p4"/>
          <p:cNvSpPr txBox="1">
            <a:spLocks noGrp="1"/>
          </p:cNvSpPr>
          <p:nvPr>
            <p:ph type="body" idx="1"/>
          </p:nvPr>
        </p:nvSpPr>
        <p:spPr>
          <a:xfrm>
            <a:off x="713225" y="1152475"/>
            <a:ext cx="7717500" cy="3447000"/>
          </a:xfrm>
          <a:prstGeom prst="rect">
            <a:avLst/>
          </a:prstGeom>
        </p:spPr>
        <p:txBody>
          <a:bodyPr spcFirstLastPara="1" wrap="square" lIns="91425" tIns="91425" rIns="91425" bIns="91425" anchor="t" anchorCtr="0">
            <a:noAutofit/>
          </a:bodyPr>
          <a:lstStyle>
            <a:lvl1pPr marL="457200" lvl="0" indent="-330200">
              <a:lnSpc>
                <a:spcPct val="100000"/>
              </a:lnSpc>
              <a:spcBef>
                <a:spcPts val="0"/>
              </a:spcBef>
              <a:spcAft>
                <a:spcPts val="0"/>
              </a:spcAft>
              <a:buClr>
                <a:schemeClr val="dk1"/>
              </a:buClr>
              <a:buSzPts val="1600"/>
              <a:buChar char="●"/>
              <a:defRPr sz="1300"/>
            </a:lvl1pPr>
            <a:lvl2pPr marL="914400" lvl="1" indent="-330200">
              <a:spcBef>
                <a:spcPts val="1600"/>
              </a:spcBef>
              <a:spcAft>
                <a:spcPts val="0"/>
              </a:spcAft>
              <a:buClr>
                <a:srgbClr val="666666"/>
              </a:buClr>
              <a:buSzPts val="1600"/>
              <a:buChar char="○"/>
              <a:defRPr/>
            </a:lvl2pPr>
            <a:lvl3pPr marL="1371600" lvl="2" indent="-330200">
              <a:spcBef>
                <a:spcPts val="1600"/>
              </a:spcBef>
              <a:spcAft>
                <a:spcPts val="0"/>
              </a:spcAft>
              <a:buClr>
                <a:srgbClr val="666666"/>
              </a:buClr>
              <a:buSzPts val="1600"/>
              <a:buChar char="■"/>
              <a:defRPr/>
            </a:lvl3pPr>
            <a:lvl4pPr marL="1828800" lvl="3" indent="-330200">
              <a:spcBef>
                <a:spcPts val="1600"/>
              </a:spcBef>
              <a:spcAft>
                <a:spcPts val="0"/>
              </a:spcAft>
              <a:buClr>
                <a:srgbClr val="666666"/>
              </a:buClr>
              <a:buSzPts val="1600"/>
              <a:buChar char="●"/>
              <a:defRPr/>
            </a:lvl4pPr>
            <a:lvl5pPr marL="2286000" lvl="4" indent="-330200">
              <a:spcBef>
                <a:spcPts val="1600"/>
              </a:spcBef>
              <a:spcAft>
                <a:spcPts val="0"/>
              </a:spcAft>
              <a:buClr>
                <a:srgbClr val="666666"/>
              </a:buClr>
              <a:buSzPts val="1600"/>
              <a:buChar char="○"/>
              <a:defRPr/>
            </a:lvl5pPr>
            <a:lvl6pPr marL="2743200" lvl="5" indent="-330200">
              <a:spcBef>
                <a:spcPts val="1600"/>
              </a:spcBef>
              <a:spcAft>
                <a:spcPts val="0"/>
              </a:spcAft>
              <a:buClr>
                <a:srgbClr val="666666"/>
              </a:buClr>
              <a:buSzPts val="1600"/>
              <a:buChar char="■"/>
              <a:defRPr/>
            </a:lvl6pPr>
            <a:lvl7pPr marL="3200400" lvl="6" indent="-330200">
              <a:spcBef>
                <a:spcPts val="1600"/>
              </a:spcBef>
              <a:spcAft>
                <a:spcPts val="0"/>
              </a:spcAft>
              <a:buClr>
                <a:srgbClr val="666666"/>
              </a:buClr>
              <a:buSzPts val="1600"/>
              <a:buChar char="●"/>
              <a:defRPr/>
            </a:lvl7pPr>
            <a:lvl8pPr marL="3657600" lvl="7" indent="-330200">
              <a:spcBef>
                <a:spcPts val="1600"/>
              </a:spcBef>
              <a:spcAft>
                <a:spcPts val="0"/>
              </a:spcAft>
              <a:buClr>
                <a:srgbClr val="666666"/>
              </a:buClr>
              <a:buSzPts val="1600"/>
              <a:buChar char="○"/>
              <a:defRPr/>
            </a:lvl8pPr>
            <a:lvl9pPr marL="4114800" lvl="8" indent="-330200">
              <a:spcBef>
                <a:spcPts val="1600"/>
              </a:spcBef>
              <a:spcAft>
                <a:spcPts val="1600"/>
              </a:spcAft>
              <a:buClr>
                <a:srgbClr val="666666"/>
              </a:buClr>
              <a:buSzPts val="1600"/>
              <a:buChar char="■"/>
              <a:defRPr/>
            </a:lvl9pPr>
          </a:lstStyle>
          <a:p>
            <a:endParaRPr/>
          </a:p>
        </p:txBody>
      </p:sp>
      <p:sp>
        <p:nvSpPr>
          <p:cNvPr id="20" name="Google Shape;20;p4"/>
          <p:cNvSpPr/>
          <p:nvPr/>
        </p:nvSpPr>
        <p:spPr>
          <a:xfrm flipH="1">
            <a:off x="4" y="0"/>
            <a:ext cx="5051471" cy="1304739"/>
          </a:xfrm>
          <a:custGeom>
            <a:avLst/>
            <a:gdLst/>
            <a:ahLst/>
            <a:cxnLst/>
            <a:rect l="l" t="t" r="r" b="b"/>
            <a:pathLst>
              <a:path w="64164" h="21876" extrusionOk="0">
                <a:moveTo>
                  <a:pt x="1" y="0"/>
                </a:moveTo>
                <a:cubicBezTo>
                  <a:pt x="2816" y="5505"/>
                  <a:pt x="7168" y="7234"/>
                  <a:pt x="15608" y="7234"/>
                </a:cubicBezTo>
                <a:cubicBezTo>
                  <a:pt x="17515" y="7234"/>
                  <a:pt x="19630" y="7146"/>
                  <a:pt x="21983" y="6993"/>
                </a:cubicBezTo>
                <a:cubicBezTo>
                  <a:pt x="22445" y="6963"/>
                  <a:pt x="22902" y="6948"/>
                  <a:pt x="23353" y="6948"/>
                </a:cubicBezTo>
                <a:cubicBezTo>
                  <a:pt x="32304" y="6948"/>
                  <a:pt x="39037" y="12718"/>
                  <a:pt x="44477" y="17793"/>
                </a:cubicBezTo>
                <a:cubicBezTo>
                  <a:pt x="47433" y="20550"/>
                  <a:pt x="50813" y="21875"/>
                  <a:pt x="54040" y="21875"/>
                </a:cubicBezTo>
                <a:cubicBezTo>
                  <a:pt x="58002" y="21875"/>
                  <a:pt x="61733" y="19877"/>
                  <a:pt x="64163" y="16081"/>
                </a:cubicBezTo>
                <a:lnTo>
                  <a:pt x="6416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1"/>
        <p:cNvGrpSpPr/>
        <p:nvPr/>
      </p:nvGrpSpPr>
      <p:grpSpPr>
        <a:xfrm>
          <a:off x="0" y="0"/>
          <a:ext cx="0" cy="0"/>
          <a:chOff x="0" y="0"/>
          <a:chExt cx="0" cy="0"/>
        </a:xfrm>
      </p:grpSpPr>
      <p:sp>
        <p:nvSpPr>
          <p:cNvPr id="22" name="Google Shape;22;p5"/>
          <p:cNvSpPr txBox="1">
            <a:spLocks noGrp="1"/>
          </p:cNvSpPr>
          <p:nvPr>
            <p:ph type="title"/>
          </p:nvPr>
        </p:nvSpPr>
        <p:spPr>
          <a:xfrm>
            <a:off x="720000" y="5400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3" name="Google Shape;23;p5"/>
          <p:cNvSpPr txBox="1">
            <a:spLocks noGrp="1"/>
          </p:cNvSpPr>
          <p:nvPr>
            <p:ph type="body" idx="1"/>
          </p:nvPr>
        </p:nvSpPr>
        <p:spPr>
          <a:xfrm>
            <a:off x="720000" y="3447298"/>
            <a:ext cx="3591600" cy="1152000"/>
          </a:xfrm>
          <a:prstGeom prst="rect">
            <a:avLst/>
          </a:prstGeom>
        </p:spPr>
        <p:txBody>
          <a:bodyPr spcFirstLastPara="1" wrap="square" lIns="91425" tIns="91425" rIns="91425" bIns="91425" anchor="t" anchorCtr="0">
            <a:noAutofit/>
          </a:bodyPr>
          <a:lstStyle>
            <a:lvl1pPr marL="457200" lvl="0" indent="-317500" algn="ctr" rtl="0">
              <a:lnSpc>
                <a:spcPct val="100000"/>
              </a:lnSpc>
              <a:spcBef>
                <a:spcPts val="0"/>
              </a:spcBef>
              <a:spcAft>
                <a:spcPts val="0"/>
              </a:spcAft>
              <a:buSzPts val="1400"/>
              <a:buChar char="●"/>
              <a:defRPr sz="1600"/>
            </a:lvl1pPr>
            <a:lvl2pPr marL="914400" lvl="1" indent="-304800" rtl="0">
              <a:spcBef>
                <a:spcPts val="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24" name="Google Shape;24;p5"/>
          <p:cNvSpPr txBox="1">
            <a:spLocks noGrp="1"/>
          </p:cNvSpPr>
          <p:nvPr>
            <p:ph type="body" idx="2"/>
          </p:nvPr>
        </p:nvSpPr>
        <p:spPr>
          <a:xfrm>
            <a:off x="4832400" y="3447298"/>
            <a:ext cx="3591600" cy="1152000"/>
          </a:xfrm>
          <a:prstGeom prst="rect">
            <a:avLst/>
          </a:prstGeom>
        </p:spPr>
        <p:txBody>
          <a:bodyPr spcFirstLastPara="1" wrap="square" lIns="91425" tIns="91425" rIns="91425" bIns="91425" anchor="t" anchorCtr="0">
            <a:noAutofit/>
          </a:bodyPr>
          <a:lstStyle>
            <a:lvl1pPr marL="457200" lvl="0" indent="-317500" algn="ctr" rtl="0">
              <a:lnSpc>
                <a:spcPct val="100000"/>
              </a:lnSpc>
              <a:spcBef>
                <a:spcPts val="0"/>
              </a:spcBef>
              <a:spcAft>
                <a:spcPts val="0"/>
              </a:spcAft>
              <a:buSzPts val="1400"/>
              <a:buChar char="●"/>
              <a:defRPr sz="1600"/>
            </a:lvl1pPr>
            <a:lvl2pPr marL="914400" lvl="1" indent="-304800" rtl="0">
              <a:spcBef>
                <a:spcPts val="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25" name="Google Shape;25;p5"/>
          <p:cNvSpPr txBox="1">
            <a:spLocks noGrp="1"/>
          </p:cNvSpPr>
          <p:nvPr>
            <p:ph type="subTitle" idx="3"/>
          </p:nvPr>
        </p:nvSpPr>
        <p:spPr>
          <a:xfrm>
            <a:off x="1887300" y="3054096"/>
            <a:ext cx="1257000" cy="370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2000">
                <a:solidFill>
                  <a:schemeClr val="dk1"/>
                </a:solidFill>
                <a:latin typeface="Playfair Display"/>
                <a:ea typeface="Playfair Display"/>
                <a:cs typeface="Playfair Display"/>
                <a:sym typeface="Playfair Display"/>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6" name="Google Shape;26;p5"/>
          <p:cNvSpPr txBox="1">
            <a:spLocks noGrp="1"/>
          </p:cNvSpPr>
          <p:nvPr>
            <p:ph type="subTitle" idx="4"/>
          </p:nvPr>
        </p:nvSpPr>
        <p:spPr>
          <a:xfrm>
            <a:off x="5999700" y="3054096"/>
            <a:ext cx="1257000" cy="370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2000">
                <a:solidFill>
                  <a:schemeClr val="dk1"/>
                </a:solidFill>
                <a:latin typeface="Playfair Display"/>
                <a:ea typeface="Playfair Display"/>
                <a:cs typeface="Playfair Display"/>
                <a:sym typeface="Playfair Display"/>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7"/>
        <p:cNvGrpSpPr/>
        <p:nvPr/>
      </p:nvGrpSpPr>
      <p:grpSpPr>
        <a:xfrm>
          <a:off x="0" y="0"/>
          <a:ext cx="0" cy="0"/>
          <a:chOff x="0" y="0"/>
          <a:chExt cx="0" cy="0"/>
        </a:xfrm>
      </p:grpSpPr>
      <p:sp>
        <p:nvSpPr>
          <p:cNvPr id="28" name="Google Shape;28;p6"/>
          <p:cNvSpPr/>
          <p:nvPr/>
        </p:nvSpPr>
        <p:spPr>
          <a:xfrm flipH="1">
            <a:off x="-510309" y="0"/>
            <a:ext cx="3313108" cy="997600"/>
          </a:xfrm>
          <a:custGeom>
            <a:avLst/>
            <a:gdLst/>
            <a:ahLst/>
            <a:cxnLst/>
            <a:rect l="l" t="t" r="r" b="b"/>
            <a:pathLst>
              <a:path w="64164" h="21876" extrusionOk="0">
                <a:moveTo>
                  <a:pt x="1" y="0"/>
                </a:moveTo>
                <a:cubicBezTo>
                  <a:pt x="2816" y="5505"/>
                  <a:pt x="7168" y="7234"/>
                  <a:pt x="15608" y="7234"/>
                </a:cubicBezTo>
                <a:cubicBezTo>
                  <a:pt x="17515" y="7234"/>
                  <a:pt x="19630" y="7146"/>
                  <a:pt x="21983" y="6993"/>
                </a:cubicBezTo>
                <a:cubicBezTo>
                  <a:pt x="22445" y="6963"/>
                  <a:pt x="22902" y="6948"/>
                  <a:pt x="23353" y="6948"/>
                </a:cubicBezTo>
                <a:cubicBezTo>
                  <a:pt x="32304" y="6948"/>
                  <a:pt x="39037" y="12718"/>
                  <a:pt x="44477" y="17793"/>
                </a:cubicBezTo>
                <a:cubicBezTo>
                  <a:pt x="47433" y="20550"/>
                  <a:pt x="50813" y="21875"/>
                  <a:pt x="54040" y="21875"/>
                </a:cubicBezTo>
                <a:cubicBezTo>
                  <a:pt x="58002" y="21875"/>
                  <a:pt x="61733" y="19877"/>
                  <a:pt x="64163" y="16081"/>
                </a:cubicBezTo>
                <a:lnTo>
                  <a:pt x="6416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6"/>
          <p:cNvSpPr/>
          <p:nvPr/>
        </p:nvSpPr>
        <p:spPr>
          <a:xfrm rot="-5400000" flipH="1">
            <a:off x="8030610" y="3996815"/>
            <a:ext cx="1076993" cy="1386263"/>
          </a:xfrm>
          <a:custGeom>
            <a:avLst/>
            <a:gdLst/>
            <a:ahLst/>
            <a:cxnLst/>
            <a:rect l="l" t="t" r="r" b="b"/>
            <a:pathLst>
              <a:path w="37839" h="40938" extrusionOk="0">
                <a:moveTo>
                  <a:pt x="37839" y="0"/>
                </a:moveTo>
                <a:cubicBezTo>
                  <a:pt x="31770" y="767"/>
                  <a:pt x="28951" y="3515"/>
                  <a:pt x="26969" y="11313"/>
                </a:cubicBezTo>
                <a:cubicBezTo>
                  <a:pt x="24991" y="19111"/>
                  <a:pt x="19814" y="21473"/>
                  <a:pt x="9908" y="26266"/>
                </a:cubicBezTo>
                <a:cubicBezTo>
                  <a:pt x="1" y="31059"/>
                  <a:pt x="3737" y="40938"/>
                  <a:pt x="3737" y="40938"/>
                </a:cubicBezTo>
                <a:lnTo>
                  <a:pt x="37839" y="40938"/>
                </a:lnTo>
                <a:lnTo>
                  <a:pt x="37839"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6"/>
          <p:cNvSpPr txBox="1">
            <a:spLocks noGrp="1"/>
          </p:cNvSpPr>
          <p:nvPr>
            <p:ph type="title"/>
          </p:nvPr>
        </p:nvSpPr>
        <p:spPr>
          <a:xfrm>
            <a:off x="713225" y="539500"/>
            <a:ext cx="7717500" cy="620700"/>
          </a:xfrm>
          <a:prstGeom prst="rect">
            <a:avLst/>
          </a:prstGeom>
        </p:spPr>
        <p:txBody>
          <a:bodyPr spcFirstLastPara="1" wrap="square" lIns="91425" tIns="91425" rIns="91425" bIns="91425" anchor="ctr" anchorCtr="0">
            <a:noAutofit/>
          </a:bodyPr>
          <a:lstStyle>
            <a:lvl1pPr lvl="0">
              <a:lnSpc>
                <a:spcPct val="90000"/>
              </a:lnSpc>
              <a:spcBef>
                <a:spcPts val="0"/>
              </a:spcBef>
              <a:spcAft>
                <a:spcPts val="0"/>
              </a:spcAft>
              <a:buSzPts val="30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1"/>
        <p:cNvGrpSpPr/>
        <p:nvPr/>
      </p:nvGrpSpPr>
      <p:grpSpPr>
        <a:xfrm>
          <a:off x="0" y="0"/>
          <a:ext cx="0" cy="0"/>
          <a:chOff x="0" y="0"/>
          <a:chExt cx="0" cy="0"/>
        </a:xfrm>
      </p:grpSpPr>
      <p:sp>
        <p:nvSpPr>
          <p:cNvPr id="32" name="Google Shape;32;p7"/>
          <p:cNvSpPr txBox="1">
            <a:spLocks noGrp="1"/>
          </p:cNvSpPr>
          <p:nvPr>
            <p:ph type="title"/>
          </p:nvPr>
        </p:nvSpPr>
        <p:spPr>
          <a:xfrm>
            <a:off x="5024075" y="1515263"/>
            <a:ext cx="2942400" cy="755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6000">
                <a:latin typeface="Playfair Display"/>
                <a:ea typeface="Playfair Display"/>
                <a:cs typeface="Playfair Display"/>
                <a:sym typeface="Playfair Display"/>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33" name="Google Shape;33;p7"/>
          <p:cNvSpPr txBox="1">
            <a:spLocks noGrp="1"/>
          </p:cNvSpPr>
          <p:nvPr>
            <p:ph type="body" idx="1"/>
          </p:nvPr>
        </p:nvSpPr>
        <p:spPr>
          <a:xfrm>
            <a:off x="4790375" y="2513838"/>
            <a:ext cx="3409800" cy="961800"/>
          </a:xfrm>
          <a:prstGeom prst="rect">
            <a:avLst/>
          </a:prstGeom>
        </p:spPr>
        <p:txBody>
          <a:bodyPr spcFirstLastPara="1" wrap="square" lIns="91425" tIns="91425" rIns="91425" bIns="91425" anchor="t" anchorCtr="0">
            <a:noAutofit/>
          </a:bodyPr>
          <a:lstStyle>
            <a:lvl1pPr marL="457200" lvl="0" indent="-304800" algn="ctr" rtl="0">
              <a:spcBef>
                <a:spcPts val="0"/>
              </a:spcBef>
              <a:spcAft>
                <a:spcPts val="0"/>
              </a:spcAft>
              <a:buSzPts val="1200"/>
              <a:buChar char="●"/>
              <a:defRPr sz="1600">
                <a:solidFill>
                  <a:schemeClr val="dk2"/>
                </a:solidFill>
              </a:defRPr>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4"/>
        <p:cNvGrpSpPr/>
        <p:nvPr/>
      </p:nvGrpSpPr>
      <p:grpSpPr>
        <a:xfrm>
          <a:off x="0" y="0"/>
          <a:ext cx="0" cy="0"/>
          <a:chOff x="0" y="0"/>
          <a:chExt cx="0" cy="0"/>
        </a:xfrm>
      </p:grpSpPr>
      <p:sp>
        <p:nvSpPr>
          <p:cNvPr id="35" name="Google Shape;35;p8"/>
          <p:cNvSpPr txBox="1">
            <a:spLocks noGrp="1"/>
          </p:cNvSpPr>
          <p:nvPr>
            <p:ph type="title"/>
          </p:nvPr>
        </p:nvSpPr>
        <p:spPr>
          <a:xfrm>
            <a:off x="722376" y="1556700"/>
            <a:ext cx="3237000" cy="20301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55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6"/>
        <p:cNvGrpSpPr/>
        <p:nvPr/>
      </p:nvGrpSpPr>
      <p:grpSpPr>
        <a:xfrm>
          <a:off x="0" y="0"/>
          <a:ext cx="0" cy="0"/>
          <a:chOff x="0" y="0"/>
          <a:chExt cx="0" cy="0"/>
        </a:xfrm>
      </p:grpSpPr>
      <p:sp>
        <p:nvSpPr>
          <p:cNvPr id="37" name="Google Shape;37;p9"/>
          <p:cNvSpPr txBox="1">
            <a:spLocks noGrp="1"/>
          </p:cNvSpPr>
          <p:nvPr>
            <p:ph type="title"/>
          </p:nvPr>
        </p:nvSpPr>
        <p:spPr>
          <a:xfrm>
            <a:off x="722376" y="1963650"/>
            <a:ext cx="3849600" cy="1216200"/>
          </a:xfrm>
          <a:prstGeom prst="rect">
            <a:avLst/>
          </a:prstGeom>
        </p:spPr>
        <p:txBody>
          <a:bodyPr spcFirstLastPara="1" wrap="square" lIns="91425" tIns="91425" rIns="91425" bIns="91425" anchor="ctr" anchorCtr="0">
            <a:noAutofit/>
          </a:bodyPr>
          <a:lstStyle>
            <a:lvl1pPr lvl="0" rtl="0">
              <a:lnSpc>
                <a:spcPct val="80000"/>
              </a:lnSpc>
              <a:spcBef>
                <a:spcPts val="0"/>
              </a:spcBef>
              <a:spcAft>
                <a:spcPts val="0"/>
              </a:spcAft>
              <a:buSzPts val="3600"/>
              <a:buNone/>
              <a:defRPr sz="5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0"/>
        <p:cNvGrpSpPr/>
        <p:nvPr/>
      </p:nvGrpSpPr>
      <p:grpSpPr>
        <a:xfrm>
          <a:off x="0" y="0"/>
          <a:ext cx="0" cy="0"/>
          <a:chOff x="0" y="0"/>
          <a:chExt cx="0" cy="0"/>
        </a:xfrm>
      </p:grpSpPr>
      <p:sp>
        <p:nvSpPr>
          <p:cNvPr id="41" name="Google Shape;41;p11"/>
          <p:cNvSpPr/>
          <p:nvPr/>
        </p:nvSpPr>
        <p:spPr>
          <a:xfrm flipH="1">
            <a:off x="-25" y="3009652"/>
            <a:ext cx="4971237" cy="2133860"/>
          </a:xfrm>
          <a:custGeom>
            <a:avLst/>
            <a:gdLst/>
            <a:ahLst/>
            <a:cxnLst/>
            <a:rect l="l" t="t" r="r" b="b"/>
            <a:pathLst>
              <a:path w="33268" h="14280" extrusionOk="0">
                <a:moveTo>
                  <a:pt x="33268" y="0"/>
                </a:moveTo>
                <a:cubicBezTo>
                  <a:pt x="24039" y="7015"/>
                  <a:pt x="8200" y="1310"/>
                  <a:pt x="1840" y="10008"/>
                </a:cubicBezTo>
                <a:cubicBezTo>
                  <a:pt x="905" y="11287"/>
                  <a:pt x="281" y="12721"/>
                  <a:pt x="0" y="14280"/>
                </a:cubicBezTo>
                <a:lnTo>
                  <a:pt x="33268" y="14280"/>
                </a:lnTo>
                <a:lnTo>
                  <a:pt x="3326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11"/>
          <p:cNvSpPr/>
          <p:nvPr/>
        </p:nvSpPr>
        <p:spPr>
          <a:xfrm flipH="1">
            <a:off x="7223387" y="0"/>
            <a:ext cx="1956935" cy="3359186"/>
          </a:xfrm>
          <a:custGeom>
            <a:avLst/>
            <a:gdLst/>
            <a:ahLst/>
            <a:cxnLst/>
            <a:rect l="l" t="t" r="r" b="b"/>
            <a:pathLst>
              <a:path w="13096" h="22480" extrusionOk="0">
                <a:moveTo>
                  <a:pt x="1" y="0"/>
                </a:moveTo>
                <a:lnTo>
                  <a:pt x="1" y="22480"/>
                </a:lnTo>
                <a:cubicBezTo>
                  <a:pt x="500" y="22230"/>
                  <a:pt x="13096" y="13376"/>
                  <a:pt x="857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11"/>
          <p:cNvSpPr txBox="1">
            <a:spLocks noGrp="1"/>
          </p:cNvSpPr>
          <p:nvPr>
            <p:ph type="title" hasCustomPrompt="1"/>
          </p:nvPr>
        </p:nvSpPr>
        <p:spPr>
          <a:xfrm>
            <a:off x="713225" y="1938000"/>
            <a:ext cx="7717500" cy="859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0"/>
              <a:buNone/>
              <a:defRPr sz="7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44" name="Google Shape;44;p11"/>
          <p:cNvSpPr txBox="1">
            <a:spLocks noGrp="1"/>
          </p:cNvSpPr>
          <p:nvPr>
            <p:ph type="body" idx="1"/>
          </p:nvPr>
        </p:nvSpPr>
        <p:spPr>
          <a:xfrm>
            <a:off x="1683750" y="2797500"/>
            <a:ext cx="5776500" cy="408000"/>
          </a:xfrm>
          <a:prstGeom prst="rect">
            <a:avLst/>
          </a:prstGeom>
        </p:spPr>
        <p:txBody>
          <a:bodyPr spcFirstLastPara="1" wrap="square" lIns="91425" tIns="91425" rIns="91425" bIns="91425" anchor="t" anchorCtr="0">
            <a:noAutofit/>
          </a:bodyPr>
          <a:lstStyle>
            <a:lvl1pPr marL="457200" lvl="0" indent="-323850" algn="ctr" rtl="0">
              <a:spcBef>
                <a:spcPts val="0"/>
              </a:spcBef>
              <a:spcAft>
                <a:spcPts val="0"/>
              </a:spcAft>
              <a:buSzPts val="1500"/>
              <a:buChar char="●"/>
              <a:defRPr sz="1600"/>
            </a:lvl1pPr>
            <a:lvl2pPr marL="914400" lvl="1" indent="-323850" algn="ctr" rtl="0">
              <a:spcBef>
                <a:spcPts val="1600"/>
              </a:spcBef>
              <a:spcAft>
                <a:spcPts val="0"/>
              </a:spcAft>
              <a:buSzPts val="1500"/>
              <a:buChar char="○"/>
              <a:defRPr/>
            </a:lvl2pPr>
            <a:lvl3pPr marL="1371600" lvl="2" indent="-323850" algn="ctr" rtl="0">
              <a:spcBef>
                <a:spcPts val="1600"/>
              </a:spcBef>
              <a:spcAft>
                <a:spcPts val="0"/>
              </a:spcAft>
              <a:buSzPts val="1500"/>
              <a:buChar char="■"/>
              <a:defRPr/>
            </a:lvl3pPr>
            <a:lvl4pPr marL="1828800" lvl="3" indent="-323850" algn="ctr" rtl="0">
              <a:spcBef>
                <a:spcPts val="1600"/>
              </a:spcBef>
              <a:spcAft>
                <a:spcPts val="0"/>
              </a:spcAft>
              <a:buSzPts val="1500"/>
              <a:buChar char="●"/>
              <a:defRPr/>
            </a:lvl4pPr>
            <a:lvl5pPr marL="2286000" lvl="4" indent="-323850" algn="ctr" rtl="0">
              <a:spcBef>
                <a:spcPts val="1600"/>
              </a:spcBef>
              <a:spcAft>
                <a:spcPts val="0"/>
              </a:spcAft>
              <a:buSzPts val="1500"/>
              <a:buChar char="○"/>
              <a:defRPr/>
            </a:lvl5pPr>
            <a:lvl6pPr marL="2743200" lvl="5" indent="-323850" algn="ctr" rtl="0">
              <a:spcBef>
                <a:spcPts val="1600"/>
              </a:spcBef>
              <a:spcAft>
                <a:spcPts val="0"/>
              </a:spcAft>
              <a:buSzPts val="1500"/>
              <a:buChar char="■"/>
              <a:defRPr/>
            </a:lvl6pPr>
            <a:lvl7pPr marL="3200400" lvl="6" indent="-323850" algn="ctr" rtl="0">
              <a:spcBef>
                <a:spcPts val="1600"/>
              </a:spcBef>
              <a:spcAft>
                <a:spcPts val="0"/>
              </a:spcAft>
              <a:buSzPts val="1500"/>
              <a:buChar char="●"/>
              <a:defRPr/>
            </a:lvl7pPr>
            <a:lvl8pPr marL="3657600" lvl="7" indent="-323850" algn="ctr" rtl="0">
              <a:spcBef>
                <a:spcPts val="1600"/>
              </a:spcBef>
              <a:spcAft>
                <a:spcPts val="0"/>
              </a:spcAft>
              <a:buSzPts val="1500"/>
              <a:buChar char="○"/>
              <a:defRPr/>
            </a:lvl8pPr>
            <a:lvl9pPr marL="4114800" lvl="8" indent="-323850" algn="ctr" rtl="0">
              <a:spcBef>
                <a:spcPts val="1600"/>
              </a:spcBef>
              <a:spcAft>
                <a:spcPts val="1600"/>
              </a:spcAft>
              <a:buSzPts val="1500"/>
              <a:buChar char="■"/>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539500"/>
            <a:ext cx="7717500" cy="478200"/>
          </a:xfrm>
          <a:prstGeom prst="rect">
            <a:avLst/>
          </a:prstGeom>
          <a:noFill/>
          <a:ln>
            <a:noFill/>
          </a:ln>
        </p:spPr>
        <p:txBody>
          <a:bodyPr spcFirstLastPara="1" wrap="square" lIns="91425" tIns="91425" rIns="91425" bIns="91425" anchor="ctr" anchorCtr="0">
            <a:noAutofit/>
          </a:bodyPr>
          <a:lstStyle>
            <a:lvl1pPr lvl="0">
              <a:spcBef>
                <a:spcPts val="0"/>
              </a:spcBef>
              <a:spcAft>
                <a:spcPts val="0"/>
              </a:spcAft>
              <a:buClr>
                <a:schemeClr val="dk1"/>
              </a:buClr>
              <a:buSzPts val="3000"/>
              <a:buFont typeface="Playfair Display"/>
              <a:buNone/>
              <a:defRPr sz="3000">
                <a:solidFill>
                  <a:schemeClr val="dk1"/>
                </a:solidFill>
                <a:latin typeface="Playfair Display"/>
                <a:ea typeface="Playfair Display"/>
                <a:cs typeface="Playfair Display"/>
                <a:sym typeface="Playfair Display"/>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713225" y="1152475"/>
            <a:ext cx="7717500" cy="3447000"/>
          </a:xfrm>
          <a:prstGeom prst="rect">
            <a:avLst/>
          </a:prstGeom>
          <a:noFill/>
          <a:ln>
            <a:noFill/>
          </a:ln>
        </p:spPr>
        <p:txBody>
          <a:bodyPr spcFirstLastPara="1" wrap="square" lIns="91425" tIns="91425" rIns="91425" bIns="91425" anchor="t" anchorCtr="0">
            <a:noAutofit/>
          </a:bodyPr>
          <a:lstStyle>
            <a:lvl1pPr marL="457200" lvl="0" indent="-323850">
              <a:lnSpc>
                <a:spcPct val="115000"/>
              </a:lnSpc>
              <a:spcBef>
                <a:spcPts val="0"/>
              </a:spcBef>
              <a:spcAft>
                <a:spcPts val="0"/>
              </a:spcAft>
              <a:buClr>
                <a:schemeClr val="dk2"/>
              </a:buClr>
              <a:buSzPts val="1500"/>
              <a:buFont typeface="Sahitya"/>
              <a:buChar char="●"/>
              <a:defRPr sz="1500">
                <a:solidFill>
                  <a:schemeClr val="dk2"/>
                </a:solidFill>
                <a:latin typeface="Sahitya"/>
                <a:ea typeface="Sahitya"/>
                <a:cs typeface="Sahitya"/>
                <a:sym typeface="Sahitya"/>
              </a:defRPr>
            </a:lvl1pPr>
            <a:lvl2pPr marL="914400" lvl="1" indent="-323850">
              <a:lnSpc>
                <a:spcPct val="115000"/>
              </a:lnSpc>
              <a:spcBef>
                <a:spcPts val="1600"/>
              </a:spcBef>
              <a:spcAft>
                <a:spcPts val="0"/>
              </a:spcAft>
              <a:buClr>
                <a:schemeClr val="dk2"/>
              </a:buClr>
              <a:buSzPts val="1500"/>
              <a:buFont typeface="Sahitya"/>
              <a:buChar char="○"/>
              <a:defRPr sz="1500">
                <a:solidFill>
                  <a:schemeClr val="dk2"/>
                </a:solidFill>
                <a:latin typeface="Sahitya"/>
                <a:ea typeface="Sahitya"/>
                <a:cs typeface="Sahitya"/>
                <a:sym typeface="Sahitya"/>
              </a:defRPr>
            </a:lvl2pPr>
            <a:lvl3pPr marL="1371600" lvl="2" indent="-323850">
              <a:lnSpc>
                <a:spcPct val="115000"/>
              </a:lnSpc>
              <a:spcBef>
                <a:spcPts val="1600"/>
              </a:spcBef>
              <a:spcAft>
                <a:spcPts val="0"/>
              </a:spcAft>
              <a:buClr>
                <a:schemeClr val="dk2"/>
              </a:buClr>
              <a:buSzPts val="1500"/>
              <a:buFont typeface="Sahitya"/>
              <a:buChar char="■"/>
              <a:defRPr sz="1500">
                <a:solidFill>
                  <a:schemeClr val="dk2"/>
                </a:solidFill>
                <a:latin typeface="Sahitya"/>
                <a:ea typeface="Sahitya"/>
                <a:cs typeface="Sahitya"/>
                <a:sym typeface="Sahitya"/>
              </a:defRPr>
            </a:lvl3pPr>
            <a:lvl4pPr marL="1828800" lvl="3" indent="-323850">
              <a:lnSpc>
                <a:spcPct val="115000"/>
              </a:lnSpc>
              <a:spcBef>
                <a:spcPts val="1600"/>
              </a:spcBef>
              <a:spcAft>
                <a:spcPts val="0"/>
              </a:spcAft>
              <a:buClr>
                <a:schemeClr val="dk2"/>
              </a:buClr>
              <a:buSzPts val="1500"/>
              <a:buFont typeface="Sahitya"/>
              <a:buChar char="●"/>
              <a:defRPr sz="1500">
                <a:solidFill>
                  <a:schemeClr val="dk2"/>
                </a:solidFill>
                <a:latin typeface="Sahitya"/>
                <a:ea typeface="Sahitya"/>
                <a:cs typeface="Sahitya"/>
                <a:sym typeface="Sahitya"/>
              </a:defRPr>
            </a:lvl4pPr>
            <a:lvl5pPr marL="2286000" lvl="4" indent="-323850">
              <a:lnSpc>
                <a:spcPct val="115000"/>
              </a:lnSpc>
              <a:spcBef>
                <a:spcPts val="1600"/>
              </a:spcBef>
              <a:spcAft>
                <a:spcPts val="0"/>
              </a:spcAft>
              <a:buClr>
                <a:schemeClr val="dk2"/>
              </a:buClr>
              <a:buSzPts val="1500"/>
              <a:buFont typeface="Sahitya"/>
              <a:buChar char="○"/>
              <a:defRPr sz="1500">
                <a:solidFill>
                  <a:schemeClr val="dk2"/>
                </a:solidFill>
                <a:latin typeface="Sahitya"/>
                <a:ea typeface="Sahitya"/>
                <a:cs typeface="Sahitya"/>
                <a:sym typeface="Sahitya"/>
              </a:defRPr>
            </a:lvl5pPr>
            <a:lvl6pPr marL="2743200" lvl="5" indent="-323850">
              <a:lnSpc>
                <a:spcPct val="115000"/>
              </a:lnSpc>
              <a:spcBef>
                <a:spcPts val="1600"/>
              </a:spcBef>
              <a:spcAft>
                <a:spcPts val="0"/>
              </a:spcAft>
              <a:buClr>
                <a:schemeClr val="dk2"/>
              </a:buClr>
              <a:buSzPts val="1500"/>
              <a:buFont typeface="Sahitya"/>
              <a:buChar char="■"/>
              <a:defRPr sz="1500">
                <a:solidFill>
                  <a:schemeClr val="dk2"/>
                </a:solidFill>
                <a:latin typeface="Sahitya"/>
                <a:ea typeface="Sahitya"/>
                <a:cs typeface="Sahitya"/>
                <a:sym typeface="Sahitya"/>
              </a:defRPr>
            </a:lvl6pPr>
            <a:lvl7pPr marL="3200400" lvl="6" indent="-323850">
              <a:lnSpc>
                <a:spcPct val="115000"/>
              </a:lnSpc>
              <a:spcBef>
                <a:spcPts val="1600"/>
              </a:spcBef>
              <a:spcAft>
                <a:spcPts val="0"/>
              </a:spcAft>
              <a:buClr>
                <a:schemeClr val="dk2"/>
              </a:buClr>
              <a:buSzPts val="1500"/>
              <a:buFont typeface="Sahitya"/>
              <a:buChar char="●"/>
              <a:defRPr sz="1500">
                <a:solidFill>
                  <a:schemeClr val="dk2"/>
                </a:solidFill>
                <a:latin typeface="Sahitya"/>
                <a:ea typeface="Sahitya"/>
                <a:cs typeface="Sahitya"/>
                <a:sym typeface="Sahitya"/>
              </a:defRPr>
            </a:lvl7pPr>
            <a:lvl8pPr marL="3657600" lvl="7" indent="-323850">
              <a:lnSpc>
                <a:spcPct val="115000"/>
              </a:lnSpc>
              <a:spcBef>
                <a:spcPts val="1600"/>
              </a:spcBef>
              <a:spcAft>
                <a:spcPts val="0"/>
              </a:spcAft>
              <a:buClr>
                <a:schemeClr val="dk2"/>
              </a:buClr>
              <a:buSzPts val="1500"/>
              <a:buFont typeface="Sahitya"/>
              <a:buChar char="○"/>
              <a:defRPr sz="1500">
                <a:solidFill>
                  <a:schemeClr val="dk2"/>
                </a:solidFill>
                <a:latin typeface="Sahitya"/>
                <a:ea typeface="Sahitya"/>
                <a:cs typeface="Sahitya"/>
                <a:sym typeface="Sahitya"/>
              </a:defRPr>
            </a:lvl8pPr>
            <a:lvl9pPr marL="4114800" lvl="8" indent="-323850">
              <a:lnSpc>
                <a:spcPct val="115000"/>
              </a:lnSpc>
              <a:spcBef>
                <a:spcPts val="1600"/>
              </a:spcBef>
              <a:spcAft>
                <a:spcPts val="1600"/>
              </a:spcAft>
              <a:buClr>
                <a:schemeClr val="dk2"/>
              </a:buClr>
              <a:buSzPts val="1500"/>
              <a:buFont typeface="Sahitya"/>
              <a:buChar char="■"/>
              <a:defRPr sz="1500">
                <a:solidFill>
                  <a:schemeClr val="dk2"/>
                </a:solidFill>
                <a:latin typeface="Sahitya"/>
                <a:ea typeface="Sahitya"/>
                <a:cs typeface="Sahitya"/>
                <a:sym typeface="Sahitya"/>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8" r:id="rId19"/>
    <p:sldLayoutId id="2147483669" r:id="rId20"/>
    <p:sldLayoutId id="2147483670" r:id="rId21"/>
    <p:sldLayoutId id="2147483671" r:id="rId22"/>
    <p:sldLayoutId id="2147483672" r:id="rId23"/>
    <p:sldLayoutId id="2147483673" r:id="rId24"/>
    <p:sldLayoutId id="2147483674" r:id="rId25"/>
    <p:sldLayoutId id="2147483699" r:id="rId26"/>
    <p:sldLayoutId id="2147483676" r:id="rId27"/>
    <p:sldLayoutId id="2147483677" r:id="rId28"/>
    <p:sldLayoutId id="2147483678" r:id="rId2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hyperlink" Target="https://www.kaggle.com/christophercorrea/dc-residential-properties" TargetMode="Externa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1.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21.xml"/><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21.xml"/><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21.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3.xml"/><Relationship Id="rId5" Type="http://schemas.openxmlformats.org/officeDocument/2006/relationships/image" Target="../media/image30.png"/><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1.png"/><Relationship Id="rId1" Type="http://schemas.openxmlformats.org/officeDocument/2006/relationships/slideLayout" Target="../slideLayouts/slideLayout3.xml"/><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8" Type="http://schemas.openxmlformats.org/officeDocument/2006/relationships/hyperlink" Target="https://www.linkedin.com/in/juan-antonio-s/" TargetMode="External"/><Relationship Id="rId3" Type="http://schemas.openxmlformats.org/officeDocument/2006/relationships/image" Target="../media/image3.jpeg"/><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5.xml"/><Relationship Id="rId6" Type="http://schemas.openxmlformats.org/officeDocument/2006/relationships/hyperlink" Target="https://github.com/Juantonios1" TargetMode="External"/><Relationship Id="rId11" Type="http://schemas.openxmlformats.org/officeDocument/2006/relationships/hyperlink" Target="https://www.linkedin.com/in/abdul-hamid-65435a172/" TargetMode="External"/><Relationship Id="rId5" Type="http://schemas.openxmlformats.org/officeDocument/2006/relationships/image" Target="../media/image5.jpeg"/><Relationship Id="rId10" Type="http://schemas.openxmlformats.org/officeDocument/2006/relationships/hyperlink" Target="https://github.com/hamiddw/Purwadhika-JCDS-2021" TargetMode="External"/><Relationship Id="rId4" Type="http://schemas.openxmlformats.org/officeDocument/2006/relationships/image" Target="../media/image4.jpeg"/><Relationship Id="rId9"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1.xml"/></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8.xml"/><Relationship Id="rId1" Type="http://schemas.openxmlformats.org/officeDocument/2006/relationships/slideLayout" Target="../slideLayouts/slideLayout21.xml"/><Relationship Id="rId4" Type="http://schemas.openxmlformats.org/officeDocument/2006/relationships/image" Target="../media/image38.png"/></Relationships>
</file>

<file path=ppt/slides/_rels/slide2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9.xml"/><Relationship Id="rId1" Type="http://schemas.openxmlformats.org/officeDocument/2006/relationships/slideLayout" Target="../slideLayouts/slideLayout21.xml"/><Relationship Id="rId4" Type="http://schemas.openxmlformats.org/officeDocument/2006/relationships/image" Target="../media/image40.png"/></Relationships>
</file>

<file path=ppt/slides/_rels/slide2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0.xml"/><Relationship Id="rId1" Type="http://schemas.openxmlformats.org/officeDocument/2006/relationships/slideLayout" Target="../slideLayouts/slideLayout21.xml"/><Relationship Id="rId4" Type="http://schemas.openxmlformats.org/officeDocument/2006/relationships/image" Target="../media/image42.png"/></Relationships>
</file>

<file path=ppt/slides/_rels/slide2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1.xml"/><Relationship Id="rId1" Type="http://schemas.openxmlformats.org/officeDocument/2006/relationships/slideLayout" Target="../slideLayouts/slideLayout21.xml"/><Relationship Id="rId4" Type="http://schemas.openxmlformats.org/officeDocument/2006/relationships/image" Target="../media/image44.png"/></Relationships>
</file>

<file path=ppt/slides/_rels/slide2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2.xml"/><Relationship Id="rId1" Type="http://schemas.openxmlformats.org/officeDocument/2006/relationships/slideLayout" Target="../slideLayouts/slideLayout21.xml"/><Relationship Id="rId4" Type="http://schemas.openxmlformats.org/officeDocument/2006/relationships/image" Target="../media/image46.png"/></Relationships>
</file>

<file path=ppt/slides/_rels/slide29.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notesSlide" Target="../notesSlides/notesSlide23.xml"/><Relationship Id="rId1" Type="http://schemas.openxmlformats.org/officeDocument/2006/relationships/slideLayout" Target="../slideLayouts/slideLayout21.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4.xml"/><Relationship Id="rId1" Type="http://schemas.openxmlformats.org/officeDocument/2006/relationships/slideLayout" Target="../slideLayouts/slideLayout21.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1.xml"/></Relationships>
</file>

<file path=ppt/slides/_rels/slide3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7.xml"/><Relationship Id="rId1" Type="http://schemas.openxmlformats.org/officeDocument/2006/relationships/slideLayout" Target="../slideLayouts/slideLayout21.xml"/></Relationships>
</file>

<file path=ppt/slides/_rels/slide3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0.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60.png"/></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1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jpeg"/><Relationship Id="rId1" Type="http://schemas.openxmlformats.org/officeDocument/2006/relationships/slideLayout" Target="../slideLayouts/slideLayout15.xml"/></Relationships>
</file>

<file path=ppt/slides/_rels/slide44.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image" Target="../media/image64.jpeg"/><Relationship Id="rId1" Type="http://schemas.openxmlformats.org/officeDocument/2006/relationships/slideLayout" Target="../slideLayouts/slideLayout15.xml"/><Relationship Id="rId4" Type="http://schemas.openxmlformats.org/officeDocument/2006/relationships/image" Target="../media/image66.jpeg"/></Relationships>
</file>

<file path=ppt/slides/_rels/slide4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3.xml"/><Relationship Id="rId1" Type="http://schemas.openxmlformats.org/officeDocument/2006/relationships/slideLayout" Target="../slideLayouts/slideLayout5.xml"/><Relationship Id="rId4" Type="http://schemas.openxmlformats.org/officeDocument/2006/relationships/image" Target="../media/image69.png"/></Relationships>
</file>

<file path=ppt/slides/_rels/slide4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4.xml"/><Relationship Id="rId1" Type="http://schemas.openxmlformats.org/officeDocument/2006/relationships/slideLayout" Target="../slideLayouts/slideLayout5.xml"/><Relationship Id="rId4" Type="http://schemas.openxmlformats.org/officeDocument/2006/relationships/image" Target="../media/image71.png"/></Relationships>
</file>

<file path=ppt/slides/_rels/slide4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3.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5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74.jpeg"/><Relationship Id="rId7" Type="http://schemas.openxmlformats.org/officeDocument/2006/relationships/hyperlink" Target="https://slack-redir.net/link?url=https://stories.freepik.com/" TargetMode="External"/><Relationship Id="rId2" Type="http://schemas.openxmlformats.org/officeDocument/2006/relationships/notesSlide" Target="../notesSlides/notesSlide37.xml"/><Relationship Id="rId1" Type="http://schemas.openxmlformats.org/officeDocument/2006/relationships/slideLayout" Target="../slideLayouts/slideLayout26.xml"/><Relationship Id="rId6" Type="http://schemas.openxmlformats.org/officeDocument/2006/relationships/hyperlink" Target="https://slack-redir.net/link?url=https://www.freepik.com/" TargetMode="External"/><Relationship Id="rId5" Type="http://schemas.openxmlformats.org/officeDocument/2006/relationships/hyperlink" Target="http://bit.ly/2TyoMsr" TargetMode="External"/><Relationship Id="rId4" Type="http://schemas.openxmlformats.org/officeDocument/2006/relationships/hyperlink" Target="http://bit.ly/2Tynxth" TargetMode="External"/><Relationship Id="rId9"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15.xml"/><Relationship Id="rId5" Type="http://schemas.openxmlformats.org/officeDocument/2006/relationships/image" Target="../media/image15.pn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15.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pic>
        <p:nvPicPr>
          <p:cNvPr id="205" name="Google Shape;205;p35"/>
          <p:cNvPicPr preferRelativeResize="0"/>
          <p:nvPr/>
        </p:nvPicPr>
        <p:blipFill rotWithShape="1">
          <a:blip r:embed="rId3">
            <a:alphaModFix/>
          </a:blip>
          <a:srcRect r="15124"/>
          <a:stretch/>
        </p:blipFill>
        <p:spPr>
          <a:xfrm>
            <a:off x="3511900" y="407849"/>
            <a:ext cx="5344278" cy="4197700"/>
          </a:xfrm>
          <a:prstGeom prst="rect">
            <a:avLst/>
          </a:prstGeom>
          <a:noFill/>
          <a:ln>
            <a:noFill/>
          </a:ln>
        </p:spPr>
      </p:pic>
      <p:sp>
        <p:nvSpPr>
          <p:cNvPr id="206" name="Google Shape;206;p35"/>
          <p:cNvSpPr/>
          <p:nvPr/>
        </p:nvSpPr>
        <p:spPr>
          <a:xfrm>
            <a:off x="68966" y="-65020"/>
            <a:ext cx="9143732" cy="5143313"/>
          </a:xfrm>
          <a:custGeom>
            <a:avLst/>
            <a:gdLst/>
            <a:ahLst/>
            <a:cxnLst/>
            <a:rect l="l" t="t" r="r" b="b"/>
            <a:pathLst>
              <a:path w="285474" h="160578" extrusionOk="0">
                <a:moveTo>
                  <a:pt x="214826" y="26250"/>
                </a:moveTo>
                <a:cubicBezTo>
                  <a:pt x="233290" y="26250"/>
                  <a:pt x="255299" y="28147"/>
                  <a:pt x="265142" y="41518"/>
                </a:cubicBezTo>
                <a:cubicBezTo>
                  <a:pt x="274385" y="54061"/>
                  <a:pt x="272806" y="76506"/>
                  <a:pt x="272832" y="91663"/>
                </a:cubicBezTo>
                <a:cubicBezTo>
                  <a:pt x="267239" y="103341"/>
                  <a:pt x="264340" y="123583"/>
                  <a:pt x="252573" y="130371"/>
                </a:cubicBezTo>
                <a:cubicBezTo>
                  <a:pt x="247566" y="133263"/>
                  <a:pt x="242098" y="134432"/>
                  <a:pt x="236526" y="134432"/>
                </a:cubicBezTo>
                <a:cubicBezTo>
                  <a:pt x="225337" y="134432"/>
                  <a:pt x="213724" y="129723"/>
                  <a:pt x="204560" y="124805"/>
                </a:cubicBezTo>
                <a:cubicBezTo>
                  <a:pt x="185138" y="114385"/>
                  <a:pt x="165343" y="103716"/>
                  <a:pt x="148080" y="89995"/>
                </a:cubicBezTo>
                <a:cubicBezTo>
                  <a:pt x="138945" y="82733"/>
                  <a:pt x="124556" y="73893"/>
                  <a:pt x="118695" y="63580"/>
                </a:cubicBezTo>
                <a:cubicBezTo>
                  <a:pt x="114885" y="56889"/>
                  <a:pt x="115983" y="47692"/>
                  <a:pt x="119025" y="40992"/>
                </a:cubicBezTo>
                <a:cubicBezTo>
                  <a:pt x="122977" y="32276"/>
                  <a:pt x="134467" y="31411"/>
                  <a:pt x="143013" y="29939"/>
                </a:cubicBezTo>
                <a:cubicBezTo>
                  <a:pt x="160909" y="26843"/>
                  <a:pt x="178947" y="26718"/>
                  <a:pt x="197093" y="26540"/>
                </a:cubicBezTo>
                <a:cubicBezTo>
                  <a:pt x="202071" y="26493"/>
                  <a:pt x="208221" y="26250"/>
                  <a:pt x="214826" y="26250"/>
                </a:cubicBezTo>
                <a:close/>
                <a:moveTo>
                  <a:pt x="0" y="0"/>
                </a:moveTo>
                <a:lnTo>
                  <a:pt x="0" y="160578"/>
                </a:lnTo>
                <a:lnTo>
                  <a:pt x="285473" y="160578"/>
                </a:lnTo>
                <a:lnTo>
                  <a:pt x="28547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35"/>
          <p:cNvSpPr/>
          <p:nvPr/>
        </p:nvSpPr>
        <p:spPr>
          <a:xfrm flipH="1">
            <a:off x="3788880" y="620375"/>
            <a:ext cx="5082590" cy="3530367"/>
          </a:xfrm>
          <a:custGeom>
            <a:avLst/>
            <a:gdLst/>
            <a:ahLst/>
            <a:cxnLst/>
            <a:rect l="l" t="t" r="r" b="b"/>
            <a:pathLst>
              <a:path w="112279" h="77989" extrusionOk="0">
                <a:moveTo>
                  <a:pt x="73470" y="0"/>
                </a:moveTo>
                <a:cubicBezTo>
                  <a:pt x="66773" y="0"/>
                  <a:pt x="60068" y="302"/>
                  <a:pt x="53344" y="590"/>
                </a:cubicBezTo>
                <a:cubicBezTo>
                  <a:pt x="40037" y="1184"/>
                  <a:pt x="14746" y="408"/>
                  <a:pt x="6027" y="13692"/>
                </a:cubicBezTo>
                <a:cubicBezTo>
                  <a:pt x="1" y="22845"/>
                  <a:pt x="1964" y="38572"/>
                  <a:pt x="2512" y="49231"/>
                </a:cubicBezTo>
                <a:cubicBezTo>
                  <a:pt x="6871" y="57243"/>
                  <a:pt x="9679" y="71349"/>
                  <a:pt x="18216" y="75685"/>
                </a:cubicBezTo>
                <a:cubicBezTo>
                  <a:pt x="21403" y="77312"/>
                  <a:pt x="24791" y="77989"/>
                  <a:pt x="28225" y="77989"/>
                </a:cubicBezTo>
                <a:cubicBezTo>
                  <a:pt x="36544" y="77989"/>
                  <a:pt x="45128" y="74018"/>
                  <a:pt x="51769" y="69979"/>
                </a:cubicBezTo>
                <a:cubicBezTo>
                  <a:pt x="65030" y="61922"/>
                  <a:pt x="78566" y="53682"/>
                  <a:pt x="90184" y="43388"/>
                </a:cubicBezTo>
                <a:cubicBezTo>
                  <a:pt x="96324" y="37932"/>
                  <a:pt x="106116" y="31176"/>
                  <a:pt x="109859" y="23712"/>
                </a:cubicBezTo>
                <a:cubicBezTo>
                  <a:pt x="112279" y="18850"/>
                  <a:pt x="111160" y="12437"/>
                  <a:pt x="108786" y="7826"/>
                </a:cubicBezTo>
                <a:cubicBezTo>
                  <a:pt x="105659" y="1846"/>
                  <a:pt x="97556" y="1663"/>
                  <a:pt x="91485" y="955"/>
                </a:cubicBezTo>
                <a:cubicBezTo>
                  <a:pt x="85482" y="243"/>
                  <a:pt x="79480" y="0"/>
                  <a:pt x="73470"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B7B7B7"/>
              </a:solidFill>
            </a:endParaRPr>
          </a:p>
        </p:txBody>
      </p:sp>
      <p:sp>
        <p:nvSpPr>
          <p:cNvPr id="208" name="Google Shape;208;p35"/>
          <p:cNvSpPr/>
          <p:nvPr/>
        </p:nvSpPr>
        <p:spPr>
          <a:xfrm>
            <a:off x="0" y="539300"/>
            <a:ext cx="3001550" cy="1542750"/>
          </a:xfrm>
          <a:custGeom>
            <a:avLst/>
            <a:gdLst/>
            <a:ahLst/>
            <a:cxnLst/>
            <a:rect l="l" t="t" r="r" b="b"/>
            <a:pathLst>
              <a:path w="120062" h="61710" extrusionOk="0">
                <a:moveTo>
                  <a:pt x="97005" y="1"/>
                </a:moveTo>
                <a:cubicBezTo>
                  <a:pt x="93603" y="1"/>
                  <a:pt x="90209" y="298"/>
                  <a:pt x="87147" y="658"/>
                </a:cubicBezTo>
                <a:cubicBezTo>
                  <a:pt x="75346" y="2028"/>
                  <a:pt x="63843" y="5064"/>
                  <a:pt x="52179" y="7141"/>
                </a:cubicBezTo>
                <a:cubicBezTo>
                  <a:pt x="35425" y="10131"/>
                  <a:pt x="9792" y="11386"/>
                  <a:pt x="2853" y="30286"/>
                </a:cubicBezTo>
                <a:cubicBezTo>
                  <a:pt x="1233" y="34668"/>
                  <a:pt x="548" y="40169"/>
                  <a:pt x="206" y="44802"/>
                </a:cubicBezTo>
                <a:cubicBezTo>
                  <a:pt x="0" y="47336"/>
                  <a:pt x="228" y="50052"/>
                  <a:pt x="1164" y="52403"/>
                </a:cubicBezTo>
                <a:cubicBezTo>
                  <a:pt x="1781" y="53978"/>
                  <a:pt x="2739" y="55416"/>
                  <a:pt x="4063" y="56512"/>
                </a:cubicBezTo>
                <a:cubicBezTo>
                  <a:pt x="5958" y="58087"/>
                  <a:pt x="8400" y="58817"/>
                  <a:pt x="10797" y="59342"/>
                </a:cubicBezTo>
                <a:cubicBezTo>
                  <a:pt x="20086" y="61442"/>
                  <a:pt x="29353" y="60849"/>
                  <a:pt x="38780" y="61351"/>
                </a:cubicBezTo>
                <a:cubicBezTo>
                  <a:pt x="42871" y="61563"/>
                  <a:pt x="46976" y="61710"/>
                  <a:pt x="51078" y="61710"/>
                </a:cubicBezTo>
                <a:cubicBezTo>
                  <a:pt x="57574" y="61710"/>
                  <a:pt x="64063" y="61341"/>
                  <a:pt x="70485" y="60278"/>
                </a:cubicBezTo>
                <a:cubicBezTo>
                  <a:pt x="91005" y="56923"/>
                  <a:pt x="120061" y="41128"/>
                  <a:pt x="119217" y="16613"/>
                </a:cubicBezTo>
                <a:cubicBezTo>
                  <a:pt x="118730" y="3014"/>
                  <a:pt x="107830" y="1"/>
                  <a:pt x="9700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a:p>
        </p:txBody>
      </p:sp>
      <p:sp>
        <p:nvSpPr>
          <p:cNvPr id="209" name="Google Shape;209;p35"/>
          <p:cNvSpPr txBox="1">
            <a:spLocks noGrp="1"/>
          </p:cNvSpPr>
          <p:nvPr>
            <p:ph type="ctrTitle"/>
          </p:nvPr>
        </p:nvSpPr>
        <p:spPr>
          <a:xfrm>
            <a:off x="346389" y="1573350"/>
            <a:ext cx="3710972" cy="1873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Pandas</a:t>
            </a:r>
          </a:p>
        </p:txBody>
      </p:sp>
      <p:sp>
        <p:nvSpPr>
          <p:cNvPr id="210" name="Google Shape;210;p35"/>
          <p:cNvSpPr txBox="1">
            <a:spLocks noGrp="1"/>
          </p:cNvSpPr>
          <p:nvPr>
            <p:ph type="subTitle" idx="1"/>
          </p:nvPr>
        </p:nvSpPr>
        <p:spPr>
          <a:xfrm>
            <a:off x="406547" y="3009860"/>
            <a:ext cx="3494700" cy="792600"/>
          </a:xfrm>
          <a:prstGeom prst="rect">
            <a:avLst/>
          </a:prstGeom>
        </p:spPr>
        <p:txBody>
          <a:bodyPr spcFirstLastPara="1" wrap="square" lIns="91425" tIns="91425" rIns="91425" bIns="91425" anchor="t" anchorCtr="0">
            <a:noAutofit/>
          </a:bodyPr>
          <a:lstStyle/>
          <a:p>
            <a:pPr marL="0" indent="0"/>
            <a:r>
              <a:rPr lang="en" err="1"/>
              <a:t>Purwadhika</a:t>
            </a:r>
            <a:r>
              <a:rPr lang="en"/>
              <a:t> JCDS 13</a:t>
            </a:r>
            <a:endParaRPr lang="en-US"/>
          </a:p>
          <a:p>
            <a:pPr marL="0" indent="0"/>
            <a:r>
              <a:rPr lang="en"/>
              <a:t>Final Project Presentation</a:t>
            </a:r>
          </a:p>
        </p:txBody>
      </p:sp>
      <p:sp>
        <p:nvSpPr>
          <p:cNvPr id="211" name="Google Shape;211;p35"/>
          <p:cNvSpPr/>
          <p:nvPr/>
        </p:nvSpPr>
        <p:spPr>
          <a:xfrm>
            <a:off x="-562725" y="-521650"/>
            <a:ext cx="1431175" cy="1276800"/>
          </a:xfrm>
          <a:custGeom>
            <a:avLst/>
            <a:gdLst/>
            <a:ahLst/>
            <a:cxnLst/>
            <a:rect l="l" t="t" r="r" b="b"/>
            <a:pathLst>
              <a:path w="57247" h="51072" extrusionOk="0">
                <a:moveTo>
                  <a:pt x="26067" y="1"/>
                </a:moveTo>
                <a:cubicBezTo>
                  <a:pt x="22911" y="1"/>
                  <a:pt x="19979" y="852"/>
                  <a:pt x="17211" y="2181"/>
                </a:cubicBezTo>
                <a:cubicBezTo>
                  <a:pt x="10090" y="5604"/>
                  <a:pt x="1530" y="12292"/>
                  <a:pt x="617" y="20692"/>
                </a:cubicBezTo>
                <a:cubicBezTo>
                  <a:pt x="1" y="26193"/>
                  <a:pt x="2831" y="31488"/>
                  <a:pt x="6301" y="35802"/>
                </a:cubicBezTo>
                <a:cubicBezTo>
                  <a:pt x="10660" y="41212"/>
                  <a:pt x="16184" y="45663"/>
                  <a:pt x="22392" y="48790"/>
                </a:cubicBezTo>
                <a:cubicBezTo>
                  <a:pt x="25528" y="50369"/>
                  <a:pt x="28545" y="51071"/>
                  <a:pt x="31406" y="51071"/>
                </a:cubicBezTo>
                <a:cubicBezTo>
                  <a:pt x="42313" y="51071"/>
                  <a:pt x="50937" y="40864"/>
                  <a:pt x="55078" y="30142"/>
                </a:cubicBezTo>
                <a:cubicBezTo>
                  <a:pt x="56745" y="25805"/>
                  <a:pt x="57247" y="20806"/>
                  <a:pt x="55398" y="16515"/>
                </a:cubicBezTo>
                <a:cubicBezTo>
                  <a:pt x="51449" y="7362"/>
                  <a:pt x="37571" y="1313"/>
                  <a:pt x="28350" y="149"/>
                </a:cubicBezTo>
                <a:cubicBezTo>
                  <a:pt x="27576" y="49"/>
                  <a:pt x="26815" y="1"/>
                  <a:pt x="26067"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Picture 5" descr="Icon&#10;&#10;Description automatically generated">
            <a:extLst>
              <a:ext uri="{FF2B5EF4-FFF2-40B4-BE49-F238E27FC236}">
                <a16:creationId xmlns:a16="http://schemas.microsoft.com/office/drawing/2014/main" id="{BB8F5FA6-717B-4FC0-AD0F-6C06292CCBB4}"/>
              </a:ext>
            </a:extLst>
          </p:cNvPr>
          <p:cNvPicPr>
            <a:picLocks noChangeAspect="1"/>
          </p:cNvPicPr>
          <p:nvPr/>
        </p:nvPicPr>
        <p:blipFill>
          <a:blip r:embed="rId4"/>
          <a:stretch>
            <a:fillRect/>
          </a:stretch>
        </p:blipFill>
        <p:spPr>
          <a:xfrm>
            <a:off x="-829" y="-62948"/>
            <a:ext cx="927239" cy="93345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05"/>
                                        </p:tgtEl>
                                        <p:attrNameLst>
                                          <p:attrName>style.visibility</p:attrName>
                                        </p:attrNameLst>
                                      </p:cBhvr>
                                      <p:to>
                                        <p:strVal val="visible"/>
                                      </p:to>
                                    </p:set>
                                    <p:animEffect transition="in" filter="fade">
                                      <p:cBhvr>
                                        <p:cTn id="7" dur="1000"/>
                                        <p:tgtEl>
                                          <p:spTgt spid="2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41"/>
          <p:cNvSpPr txBox="1">
            <a:spLocks noGrp="1"/>
          </p:cNvSpPr>
          <p:nvPr>
            <p:ph type="title"/>
          </p:nvPr>
        </p:nvSpPr>
        <p:spPr>
          <a:xfrm>
            <a:off x="3033280" y="435220"/>
            <a:ext cx="3062400" cy="572700"/>
          </a:xfrm>
          <a:prstGeom prst="rect">
            <a:avLst/>
          </a:prstGeom>
        </p:spPr>
        <p:txBody>
          <a:bodyPr spcFirstLastPara="1" wrap="square" lIns="91425" tIns="91425" rIns="91425" bIns="91425" anchor="ctr" anchorCtr="0">
            <a:noAutofit/>
          </a:bodyPr>
          <a:lstStyle/>
          <a:p>
            <a:r>
              <a:rPr lang="en" sz="2800"/>
              <a:t>Metric Evaluation</a:t>
            </a:r>
            <a:endParaRPr lang="en-US" sz="2800"/>
          </a:p>
        </p:txBody>
      </p:sp>
      <p:graphicFrame>
        <p:nvGraphicFramePr>
          <p:cNvPr id="8" name="Table 8">
            <a:extLst>
              <a:ext uri="{FF2B5EF4-FFF2-40B4-BE49-F238E27FC236}">
                <a16:creationId xmlns:a16="http://schemas.microsoft.com/office/drawing/2014/main" id="{F9D8AC8D-C760-4814-917F-94070FCF2BF3}"/>
              </a:ext>
            </a:extLst>
          </p:cNvPr>
          <p:cNvGraphicFramePr>
            <a:graphicFrameLocks noGrp="1"/>
          </p:cNvGraphicFramePr>
          <p:nvPr>
            <p:extLst>
              <p:ext uri="{D42A27DB-BD31-4B8C-83A1-F6EECF244321}">
                <p14:modId xmlns:p14="http://schemas.microsoft.com/office/powerpoint/2010/main" val="346345469"/>
              </p:ext>
            </p:extLst>
          </p:nvPr>
        </p:nvGraphicFramePr>
        <p:xfrm>
          <a:off x="840162" y="1238046"/>
          <a:ext cx="4022282" cy="1417317"/>
        </p:xfrm>
        <a:graphic>
          <a:graphicData uri="http://schemas.openxmlformats.org/drawingml/2006/table">
            <a:tbl>
              <a:tblPr firstRow="1" bandRow="1">
                <a:tableStyleId>{D0AA409B-EDB1-4CEA-A932-72B7C8222E9F}</a:tableStyleId>
              </a:tblPr>
              <a:tblGrid>
                <a:gridCol w="891630">
                  <a:extLst>
                    <a:ext uri="{9D8B030D-6E8A-4147-A177-3AD203B41FA5}">
                      <a16:colId xmlns:a16="http://schemas.microsoft.com/office/drawing/2014/main" val="3567636788"/>
                    </a:ext>
                  </a:extLst>
                </a:gridCol>
                <a:gridCol w="578303">
                  <a:extLst>
                    <a:ext uri="{9D8B030D-6E8A-4147-A177-3AD203B41FA5}">
                      <a16:colId xmlns:a16="http://schemas.microsoft.com/office/drawing/2014/main" val="621753802"/>
                    </a:ext>
                  </a:extLst>
                </a:gridCol>
                <a:gridCol w="1213303">
                  <a:extLst>
                    <a:ext uri="{9D8B030D-6E8A-4147-A177-3AD203B41FA5}">
                      <a16:colId xmlns:a16="http://schemas.microsoft.com/office/drawing/2014/main" val="3333665099"/>
                    </a:ext>
                  </a:extLst>
                </a:gridCol>
                <a:gridCol w="1339046">
                  <a:extLst>
                    <a:ext uri="{9D8B030D-6E8A-4147-A177-3AD203B41FA5}">
                      <a16:colId xmlns:a16="http://schemas.microsoft.com/office/drawing/2014/main" val="1237703939"/>
                    </a:ext>
                  </a:extLst>
                </a:gridCol>
              </a:tblGrid>
              <a:tr h="370839">
                <a:tc>
                  <a:txBody>
                    <a:bodyPr/>
                    <a:lstStyle/>
                    <a:p>
                      <a:pPr algn="ctr"/>
                      <a:endParaRPr lang="en-US">
                        <a:latin typeface="Calibri" panose="020F0502020204030204" pitchFamily="34" charset="0"/>
                        <a:cs typeface="Calibri" panose="020F0502020204030204" pitchFamily="34" charset="0"/>
                      </a:endParaRPr>
                    </a:p>
                  </a:txBody>
                  <a:tcPr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endParaRPr lang="en-US">
                        <a:latin typeface="Calibri" panose="020F0502020204030204" pitchFamily="34" charset="0"/>
                        <a:cs typeface="Calibri" panose="020F0502020204030204" pitchFamily="34" charset="0"/>
                      </a:endParaRPr>
                    </a:p>
                  </a:txBody>
                  <a:tcPr anchor="ctr">
                    <a:lnL w="9525" cap="flat" cmpd="sng">
                      <a:noFill/>
                      <a:prstDash val="solid"/>
                      <a:round/>
                      <a:headEnd type="none" w="sm" len="sm"/>
                      <a:tailEnd type="none" w="sm" len="sm"/>
                    </a:lnL>
                    <a:lnR w="12700" cap="flat" cmpd="sng" algn="ctr">
                      <a:solidFill>
                        <a:srgbClr val="B3B3B3"/>
                      </a:solid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gridSpan="2">
                  <a:txBody>
                    <a:bodyPr/>
                    <a:lstStyle/>
                    <a:p>
                      <a:pPr lvl="0" algn="ctr">
                        <a:buNone/>
                      </a:pPr>
                      <a:r>
                        <a:rPr lang="en-US">
                          <a:latin typeface="Playfair Display" panose="020B0604020202020204" charset="0"/>
                          <a:cs typeface="Calibri" panose="020F0502020204030204" pitchFamily="34" charset="0"/>
                        </a:rPr>
                        <a:t>PREDICTED</a:t>
                      </a:r>
                    </a:p>
                  </a:txBody>
                  <a:tcPr anchor="ctr">
                    <a:lnL w="12700" cap="flat" cmpd="sng" algn="ctr">
                      <a:solidFill>
                        <a:srgbClr val="B3B3B3"/>
                      </a:solidFill>
                      <a:prstDash val="solid"/>
                      <a:round/>
                      <a:headEnd type="none" w="med" len="med"/>
                      <a:tailEnd type="none" w="med" len="med"/>
                    </a:lnL>
                    <a:solidFill>
                      <a:schemeClr val="bg1"/>
                    </a:solidFill>
                  </a:tcPr>
                </a:tc>
                <a:tc hMerge="1">
                  <a:txBody>
                    <a:bodyPr/>
                    <a:lstStyle/>
                    <a:p>
                      <a:endParaRPr lang="en-US"/>
                    </a:p>
                  </a:txBody>
                  <a:tcPr marL="0" marR="0" marT="0" marB="0" horzOverflow="overflow"/>
                </a:tc>
                <a:extLst>
                  <a:ext uri="{0D108BD9-81ED-4DB2-BD59-A6C34878D82A}">
                    <a16:rowId xmlns:a16="http://schemas.microsoft.com/office/drawing/2014/main" val="2236790549"/>
                  </a:ext>
                </a:extLst>
              </a:tr>
              <a:tr h="279285">
                <a:tc>
                  <a:txBody>
                    <a:bodyPr/>
                    <a:lstStyle/>
                    <a:p>
                      <a:pPr algn="ctr"/>
                      <a:endParaRPr lang="en-US">
                        <a:latin typeface="Calibri" panose="020F0502020204030204" pitchFamily="34" charset="0"/>
                        <a:cs typeface="Calibri" panose="020F0502020204030204" pitchFamily="34" charset="0"/>
                      </a:endParaRPr>
                    </a:p>
                  </a:txBody>
                  <a:tcPr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rgbClr val="B3B3B3"/>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a:latin typeface="Calibri" panose="020F0502020204030204" pitchFamily="34" charset="0"/>
                        <a:cs typeface="Calibri" panose="020F0502020204030204" pitchFamily="34" charset="0"/>
                      </a:endParaRPr>
                    </a:p>
                  </a:txBody>
                  <a:tcPr anchor="ctr">
                    <a:lnL w="9525" cap="flat" cmpd="sng">
                      <a:noFill/>
                      <a:prstDash val="solid"/>
                      <a:round/>
                      <a:headEnd type="none" w="sm" len="sm"/>
                      <a:tailEnd type="none" w="sm" len="sm"/>
                    </a:lnL>
                    <a:lnR w="12700" cap="flat" cmpd="sng" algn="ctr">
                      <a:solidFill>
                        <a:srgbClr val="B3B3B3"/>
                      </a:solidFill>
                      <a:prstDash val="solid"/>
                      <a:round/>
                      <a:headEnd type="none" w="med" len="med"/>
                      <a:tailEnd type="none" w="med" len="med"/>
                    </a:lnR>
                    <a:lnT w="9525" cap="flat" cmpd="sng">
                      <a:noFill/>
                      <a:prstDash val="solid"/>
                      <a:round/>
                      <a:headEnd type="none" w="sm" len="sm"/>
                      <a:tailEnd type="none" w="sm" len="sm"/>
                    </a:lnT>
                    <a:lnB w="12700" cap="flat" cmpd="sng" algn="ctr">
                      <a:solidFill>
                        <a:srgbClr val="B3B3B3"/>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atin typeface="Playfair Display" panose="020B0604020202020204" charset="0"/>
                          <a:cs typeface="Calibri" panose="020F0502020204030204" pitchFamily="34" charset="0"/>
                        </a:rPr>
                        <a:t>0</a:t>
                      </a:r>
                    </a:p>
                  </a:txBody>
                  <a:tcPr anchor="ctr">
                    <a:lnL w="12700" cap="flat" cmpd="sng" algn="ctr">
                      <a:solidFill>
                        <a:srgbClr val="B3B3B3"/>
                      </a:solidFill>
                      <a:prstDash val="solid"/>
                      <a:round/>
                      <a:headEnd type="none" w="med" len="med"/>
                      <a:tailEnd type="none" w="med" len="med"/>
                    </a:lnL>
                    <a:solidFill>
                      <a:schemeClr val="bg1"/>
                    </a:solidFill>
                  </a:tcPr>
                </a:tc>
                <a:tc>
                  <a:txBody>
                    <a:bodyPr/>
                    <a:lstStyle/>
                    <a:p>
                      <a:pPr algn="ctr"/>
                      <a:r>
                        <a:rPr lang="en-US">
                          <a:latin typeface="Playfair Display" panose="020B0604020202020204" charset="0"/>
                          <a:cs typeface="Calibri" panose="020F0502020204030204" pitchFamily="34" charset="0"/>
                        </a:rPr>
                        <a:t>1</a:t>
                      </a:r>
                    </a:p>
                  </a:txBody>
                  <a:tcPr anchor="ctr">
                    <a:lnB w="38100" cap="flat" cmpd="sng" algn="ctr">
                      <a:solidFill>
                        <a:srgbClr val="B3B3B3"/>
                      </a:solidFill>
                      <a:prstDash val="solid"/>
                      <a:round/>
                      <a:headEnd type="none" w="med" len="med"/>
                      <a:tailEnd type="none" w="med" len="med"/>
                    </a:lnB>
                    <a:solidFill>
                      <a:schemeClr val="bg1"/>
                    </a:solidFill>
                  </a:tcPr>
                </a:tc>
                <a:extLst>
                  <a:ext uri="{0D108BD9-81ED-4DB2-BD59-A6C34878D82A}">
                    <a16:rowId xmlns:a16="http://schemas.microsoft.com/office/drawing/2014/main" val="3579302937"/>
                  </a:ext>
                </a:extLst>
              </a:tr>
              <a:tr h="370839">
                <a:tc rowSpan="2">
                  <a:txBody>
                    <a:bodyPr/>
                    <a:lstStyle/>
                    <a:p>
                      <a:pPr algn="ctr"/>
                      <a:r>
                        <a:rPr lang="en-US">
                          <a:latin typeface="Playfair Display" panose="020B0604020202020204" charset="0"/>
                          <a:cs typeface="Calibri" panose="020F0502020204030204" pitchFamily="34" charset="0"/>
                        </a:rPr>
                        <a:t>ACTUAL</a:t>
                      </a:r>
                    </a:p>
                  </a:txBody>
                  <a:tcPr anchor="ctr">
                    <a:lnT w="12700" cap="flat" cmpd="sng" algn="ctr">
                      <a:solidFill>
                        <a:srgbClr val="B3B3B3"/>
                      </a:solidFill>
                      <a:prstDash val="solid"/>
                      <a:round/>
                      <a:headEnd type="none" w="med" len="med"/>
                      <a:tailEnd type="none" w="med" len="med"/>
                    </a:lnT>
                    <a:solidFill>
                      <a:schemeClr val="bg1"/>
                    </a:solidFill>
                  </a:tcPr>
                </a:tc>
                <a:tc>
                  <a:txBody>
                    <a:bodyPr/>
                    <a:lstStyle/>
                    <a:p>
                      <a:pPr lvl="0" algn="ctr">
                        <a:buNone/>
                      </a:pPr>
                      <a:r>
                        <a:rPr lang="en-US" sz="1400" b="0" i="0" u="none" strike="noStrike" noProof="0">
                          <a:latin typeface="Playfair Display" panose="020B0604020202020204" charset="0"/>
                          <a:cs typeface="Calibri" panose="020F0502020204030204" pitchFamily="34" charset="0"/>
                        </a:rPr>
                        <a:t>0</a:t>
                      </a:r>
                    </a:p>
                  </a:txBody>
                  <a:tcPr anchor="ctr">
                    <a:lnT w="12700" cap="flat" cmpd="sng" algn="ctr">
                      <a:solidFill>
                        <a:srgbClr val="B3B3B3"/>
                      </a:solidFill>
                      <a:prstDash val="solid"/>
                      <a:round/>
                      <a:headEnd type="none" w="med" len="med"/>
                      <a:tailEnd type="none" w="med" len="med"/>
                    </a:lnT>
                    <a:solidFill>
                      <a:schemeClr val="bg1"/>
                    </a:solidFill>
                  </a:tcPr>
                </a:tc>
                <a:tc>
                  <a:txBody>
                    <a:bodyPr/>
                    <a:lstStyle/>
                    <a:p>
                      <a:pPr algn="ctr"/>
                      <a:r>
                        <a:rPr lang="en-US">
                          <a:latin typeface="Sahitya" panose="020B0604020202020204" charset="0"/>
                          <a:cs typeface="Sahitya" panose="020B0604020202020204" charset="0"/>
                        </a:rPr>
                        <a:t>TN</a:t>
                      </a:r>
                    </a:p>
                  </a:txBody>
                  <a:tcPr anchor="ctr">
                    <a:lnR w="38100" cap="flat" cmpd="sng" algn="ctr">
                      <a:solidFill>
                        <a:srgbClr val="B3B3B3"/>
                      </a:solidFill>
                      <a:prstDash val="solid"/>
                      <a:round/>
                      <a:headEnd type="none" w="med" len="med"/>
                      <a:tailEnd type="none" w="med" len="med"/>
                    </a:lnR>
                    <a:solidFill>
                      <a:schemeClr val="bg1"/>
                    </a:solidFill>
                  </a:tcPr>
                </a:tc>
                <a:tc>
                  <a:txBody>
                    <a:bodyPr/>
                    <a:lstStyle/>
                    <a:p>
                      <a:pPr algn="ctr"/>
                      <a:r>
                        <a:rPr lang="en-US" b="1">
                          <a:solidFill>
                            <a:schemeClr val="tx1"/>
                          </a:solidFill>
                          <a:latin typeface="Sahitya" panose="020B0604020202020204" charset="0"/>
                          <a:cs typeface="Sahitya" panose="020B0604020202020204" charset="0"/>
                        </a:rPr>
                        <a:t>FP</a:t>
                      </a:r>
                    </a:p>
                  </a:txBody>
                  <a:tcPr anchor="ctr">
                    <a:lnL w="38100" cap="flat" cmpd="sng" algn="ctr">
                      <a:solidFill>
                        <a:srgbClr val="B3B3B3"/>
                      </a:solidFill>
                      <a:prstDash val="solid"/>
                      <a:round/>
                      <a:headEnd type="none" w="med" len="med"/>
                      <a:tailEnd type="none" w="med" len="med"/>
                    </a:lnL>
                    <a:lnR w="38100" cap="flat" cmpd="sng" algn="ctr">
                      <a:solidFill>
                        <a:srgbClr val="B3B3B3"/>
                      </a:solidFill>
                      <a:prstDash val="solid"/>
                      <a:round/>
                      <a:headEnd type="none" w="med" len="med"/>
                      <a:tailEnd type="none" w="med" len="med"/>
                    </a:lnR>
                    <a:lnT w="38100" cap="flat" cmpd="sng" algn="ctr">
                      <a:solidFill>
                        <a:srgbClr val="B3B3B3"/>
                      </a:solidFill>
                      <a:prstDash val="solid"/>
                      <a:round/>
                      <a:headEnd type="none" w="med" len="med"/>
                      <a:tailEnd type="none" w="med" len="med"/>
                    </a:lnT>
                    <a:solidFill>
                      <a:srgbClr val="F3F3F3"/>
                    </a:solidFill>
                  </a:tcPr>
                </a:tc>
                <a:extLst>
                  <a:ext uri="{0D108BD9-81ED-4DB2-BD59-A6C34878D82A}">
                    <a16:rowId xmlns:a16="http://schemas.microsoft.com/office/drawing/2014/main" val="4014836493"/>
                  </a:ext>
                </a:extLst>
              </a:tr>
              <a:tr h="370839">
                <a:tc vMerge="1">
                  <a:txBody>
                    <a:bodyPr/>
                    <a:lstStyle/>
                    <a:p>
                      <a:endParaRPr lang="en-US"/>
                    </a:p>
                  </a:txBody>
                  <a:tcPr marL="0" marR="0" marT="0" marB="0" horzOverflow="overflow"/>
                </a:tc>
                <a:tc>
                  <a:txBody>
                    <a:bodyPr/>
                    <a:lstStyle/>
                    <a:p>
                      <a:pPr lvl="0" algn="ctr">
                        <a:buNone/>
                      </a:pPr>
                      <a:r>
                        <a:rPr lang="en-US" sz="1400" b="0" i="0" u="none" strike="noStrike" noProof="0">
                          <a:latin typeface="Playfair Display" panose="020B0604020202020204" charset="0"/>
                          <a:cs typeface="Calibri" panose="020F0502020204030204" pitchFamily="34" charset="0"/>
                        </a:rPr>
                        <a:t>1</a:t>
                      </a:r>
                    </a:p>
                  </a:txBody>
                  <a:tcPr anchor="ctr">
                    <a:lnR w="38100" cap="flat" cmpd="sng" algn="ctr">
                      <a:solidFill>
                        <a:srgbClr val="B3B3B3"/>
                      </a:solidFill>
                      <a:prstDash val="solid"/>
                      <a:round/>
                      <a:headEnd type="none" w="med" len="med"/>
                      <a:tailEnd type="none" w="med" len="med"/>
                    </a:lnR>
                    <a:solidFill>
                      <a:schemeClr val="bg1"/>
                    </a:solidFill>
                  </a:tcPr>
                </a:tc>
                <a:tc>
                  <a:txBody>
                    <a:bodyPr/>
                    <a:lstStyle/>
                    <a:p>
                      <a:pPr algn="ctr"/>
                      <a:r>
                        <a:rPr lang="en-US" b="1">
                          <a:solidFill>
                            <a:schemeClr val="tx1"/>
                          </a:solidFill>
                          <a:latin typeface="Sahitya" panose="020B0604020202020204" charset="0"/>
                          <a:cs typeface="Sahitya" panose="020B0604020202020204" charset="0"/>
                        </a:rPr>
                        <a:t>FN</a:t>
                      </a:r>
                    </a:p>
                  </a:txBody>
                  <a:tcPr anchor="ctr">
                    <a:lnL w="38100" cap="flat" cmpd="sng" algn="ctr">
                      <a:solidFill>
                        <a:srgbClr val="B3B3B3"/>
                      </a:solidFill>
                      <a:prstDash val="solid"/>
                      <a:round/>
                      <a:headEnd type="none" w="med" len="med"/>
                      <a:tailEnd type="none" w="med" len="med"/>
                    </a:lnL>
                    <a:lnR w="38100" cap="flat" cmpd="sng" algn="ctr">
                      <a:solidFill>
                        <a:srgbClr val="B3B3B3"/>
                      </a:solidFill>
                      <a:prstDash val="solid"/>
                      <a:round/>
                      <a:headEnd type="none" w="med" len="med"/>
                      <a:tailEnd type="none" w="med" len="med"/>
                    </a:lnR>
                    <a:solidFill>
                      <a:srgbClr val="F3F3F3"/>
                    </a:solidFill>
                  </a:tcPr>
                </a:tc>
                <a:tc>
                  <a:txBody>
                    <a:bodyPr/>
                    <a:lstStyle/>
                    <a:p>
                      <a:pPr algn="ctr"/>
                      <a:r>
                        <a:rPr lang="en-US">
                          <a:latin typeface="Sahitya" panose="020B0604020202020204" charset="0"/>
                          <a:cs typeface="Sahitya" panose="020B0604020202020204" charset="0"/>
                        </a:rPr>
                        <a:t>TP</a:t>
                      </a:r>
                    </a:p>
                  </a:txBody>
                  <a:tcPr anchor="ctr">
                    <a:lnL w="38100" cap="flat" cmpd="sng" algn="ctr">
                      <a:solidFill>
                        <a:srgbClr val="B3B3B3"/>
                      </a:solidFill>
                      <a:prstDash val="solid"/>
                      <a:round/>
                      <a:headEnd type="none" w="med" len="med"/>
                      <a:tailEnd type="none" w="med" len="med"/>
                    </a:lnL>
                    <a:solidFill>
                      <a:schemeClr val="bg1"/>
                    </a:solidFill>
                  </a:tcPr>
                </a:tc>
                <a:extLst>
                  <a:ext uri="{0D108BD9-81ED-4DB2-BD59-A6C34878D82A}">
                    <a16:rowId xmlns:a16="http://schemas.microsoft.com/office/drawing/2014/main" val="1404414285"/>
                  </a:ext>
                </a:extLst>
              </a:tr>
            </a:tbl>
          </a:graphicData>
        </a:graphic>
      </p:graphicFrame>
      <p:sp>
        <p:nvSpPr>
          <p:cNvPr id="7" name="TextBox 6">
            <a:extLst>
              <a:ext uri="{FF2B5EF4-FFF2-40B4-BE49-F238E27FC236}">
                <a16:creationId xmlns:a16="http://schemas.microsoft.com/office/drawing/2014/main" id="{2A415670-D978-4737-8DE6-A20EC25DEC66}"/>
              </a:ext>
            </a:extLst>
          </p:cNvPr>
          <p:cNvSpPr txBox="1"/>
          <p:nvPr/>
        </p:nvSpPr>
        <p:spPr>
          <a:xfrm>
            <a:off x="5178052" y="1517884"/>
            <a:ext cx="2966141"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latin typeface="Sahitya"/>
                <a:cs typeface="Segoe UI"/>
              </a:rPr>
              <a:t>0 : Not looking for a job change</a:t>
            </a:r>
          </a:p>
          <a:p>
            <a:r>
              <a:rPr lang="en-US" sz="1600">
                <a:latin typeface="Sahitya"/>
                <a:cs typeface="Segoe UI"/>
              </a:rPr>
              <a:t>1  : Looking for a job change</a:t>
            </a:r>
          </a:p>
        </p:txBody>
      </p:sp>
      <p:sp>
        <p:nvSpPr>
          <p:cNvPr id="2" name="TextBox 1">
            <a:extLst>
              <a:ext uri="{FF2B5EF4-FFF2-40B4-BE49-F238E27FC236}">
                <a16:creationId xmlns:a16="http://schemas.microsoft.com/office/drawing/2014/main" id="{E39B5AC1-5196-441E-8314-0AE08794E6ED}"/>
              </a:ext>
            </a:extLst>
          </p:cNvPr>
          <p:cNvSpPr txBox="1"/>
          <p:nvPr/>
        </p:nvSpPr>
        <p:spPr>
          <a:xfrm>
            <a:off x="5304972" y="2751363"/>
            <a:ext cx="3650343" cy="830997"/>
          </a:xfrm>
          <a:prstGeom prst="rect">
            <a:avLst/>
          </a:prstGeom>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a:latin typeface="Sahitya"/>
                <a:cs typeface="Sahitya"/>
              </a:rPr>
              <a:t>Type 1 error : False Positive</a:t>
            </a:r>
            <a:br>
              <a:rPr lang="en-US" sz="1600">
                <a:latin typeface="Sahitya" panose="020B0604020202020204" charset="0"/>
                <a:cs typeface="Sahitya" panose="020B0604020202020204" charset="0"/>
              </a:rPr>
            </a:br>
            <a:r>
              <a:rPr lang="en-US" sz="1600">
                <a:latin typeface="Sahitya"/>
                <a:cs typeface="Sahitya"/>
              </a:rPr>
              <a:t>Consequences: waste of recruitment cost, time and resource</a:t>
            </a:r>
            <a:endParaRPr lang="en-US">
              <a:latin typeface="Sahitya"/>
              <a:cs typeface="Sahitya"/>
            </a:endParaRPr>
          </a:p>
        </p:txBody>
      </p:sp>
      <p:sp>
        <p:nvSpPr>
          <p:cNvPr id="10" name="TextBox 9">
            <a:extLst>
              <a:ext uri="{FF2B5EF4-FFF2-40B4-BE49-F238E27FC236}">
                <a16:creationId xmlns:a16="http://schemas.microsoft.com/office/drawing/2014/main" id="{B3932CA9-0C3F-4578-9B2B-1DCF9F0665E9}"/>
              </a:ext>
            </a:extLst>
          </p:cNvPr>
          <p:cNvSpPr txBox="1"/>
          <p:nvPr/>
        </p:nvSpPr>
        <p:spPr>
          <a:xfrm>
            <a:off x="1257570" y="3321199"/>
            <a:ext cx="3207124" cy="830997"/>
          </a:xfrm>
          <a:prstGeom prst="rect">
            <a:avLst/>
          </a:prstGeom>
        </p:spPr>
        <p:style>
          <a:lnRef idx="2">
            <a:schemeClr val="accent4"/>
          </a:lnRef>
          <a:fillRef idx="1">
            <a:schemeClr val="lt1"/>
          </a:fillRef>
          <a:effectRef idx="0">
            <a:schemeClr val="accent4"/>
          </a:effectRef>
          <a:fontRef idx="minor">
            <a:schemeClr val="dk1"/>
          </a:fontRef>
        </p:style>
        <p:txBody>
          <a:bodyPr wrap="square">
            <a:spAutoFit/>
          </a:bodyPr>
          <a:lstStyle/>
          <a:p>
            <a:pPr algn="ctr"/>
            <a:r>
              <a:rPr lang="en-US" sz="1600">
                <a:latin typeface="Sahitya" panose="020B0604020202020204" charset="0"/>
                <a:cs typeface="Sahitya" panose="020B0604020202020204" charset="0"/>
              </a:rPr>
              <a:t>Type 2 error : False Negative</a:t>
            </a:r>
            <a:br>
              <a:rPr lang="en-US" sz="1600">
                <a:latin typeface="Sahitya" panose="020B0604020202020204" charset="0"/>
                <a:cs typeface="Sahitya" panose="020B0604020202020204" charset="0"/>
              </a:rPr>
            </a:br>
            <a:r>
              <a:rPr lang="en-US" sz="1600">
                <a:latin typeface="Sahitya" panose="020B0604020202020204" charset="0"/>
                <a:cs typeface="Sahitya" panose="020B0604020202020204" charset="0"/>
              </a:rPr>
              <a:t>Consequences: loss of potential candidate</a:t>
            </a:r>
          </a:p>
        </p:txBody>
      </p:sp>
      <p:cxnSp>
        <p:nvCxnSpPr>
          <p:cNvPr id="9" name="Connector: Elbow 8">
            <a:extLst>
              <a:ext uri="{FF2B5EF4-FFF2-40B4-BE49-F238E27FC236}">
                <a16:creationId xmlns:a16="http://schemas.microsoft.com/office/drawing/2014/main" id="{B53E1F22-6C5E-4FC4-9851-122EC20B4B36}"/>
              </a:ext>
            </a:extLst>
          </p:cNvPr>
          <p:cNvCxnSpPr/>
          <p:nvPr/>
        </p:nvCxnSpPr>
        <p:spPr>
          <a:xfrm>
            <a:off x="4849586" y="2051050"/>
            <a:ext cx="453572" cy="1061356"/>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A0D94455-6A35-4FBE-AEDC-3140B50C1E57}"/>
              </a:ext>
            </a:extLst>
          </p:cNvPr>
          <p:cNvCxnSpPr/>
          <p:nvPr/>
        </p:nvCxnSpPr>
        <p:spPr>
          <a:xfrm>
            <a:off x="2858407" y="2672442"/>
            <a:ext cx="1" cy="653144"/>
          </a:xfrm>
          <a:prstGeom prst="straightConnector1">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pic>
        <p:nvPicPr>
          <p:cNvPr id="387" name="Google Shape;387;p51"/>
          <p:cNvPicPr preferRelativeResize="0"/>
          <p:nvPr/>
        </p:nvPicPr>
        <p:blipFill rotWithShape="1">
          <a:blip r:embed="rId3">
            <a:alphaModFix/>
          </a:blip>
          <a:srcRect l="612" r="612"/>
          <a:stretch/>
        </p:blipFill>
        <p:spPr>
          <a:xfrm>
            <a:off x="0" y="966900"/>
            <a:ext cx="4755352" cy="3209701"/>
          </a:xfrm>
          <a:prstGeom prst="rect">
            <a:avLst/>
          </a:prstGeom>
          <a:noFill/>
          <a:ln>
            <a:noFill/>
          </a:ln>
        </p:spPr>
      </p:pic>
      <p:sp>
        <p:nvSpPr>
          <p:cNvPr id="388" name="Google Shape;388;p51"/>
          <p:cNvSpPr/>
          <p:nvPr/>
        </p:nvSpPr>
        <p:spPr>
          <a:xfrm>
            <a:off x="0" y="0"/>
            <a:ext cx="9143732" cy="5143313"/>
          </a:xfrm>
          <a:custGeom>
            <a:avLst/>
            <a:gdLst/>
            <a:ahLst/>
            <a:cxnLst/>
            <a:rect l="l" t="t" r="r" b="b"/>
            <a:pathLst>
              <a:path w="285474" h="160578" extrusionOk="0">
                <a:moveTo>
                  <a:pt x="82595" y="32647"/>
                </a:moveTo>
                <a:cubicBezTo>
                  <a:pt x="101003" y="32647"/>
                  <a:pt x="112665" y="48390"/>
                  <a:pt x="119827" y="66390"/>
                </a:cubicBezTo>
                <a:cubicBezTo>
                  <a:pt x="122343" y="72697"/>
                  <a:pt x="124752" y="79450"/>
                  <a:pt x="123521" y="86123"/>
                </a:cubicBezTo>
                <a:cubicBezTo>
                  <a:pt x="122192" y="93376"/>
                  <a:pt x="116803" y="99175"/>
                  <a:pt x="111237" y="104019"/>
                </a:cubicBezTo>
                <a:cubicBezTo>
                  <a:pt x="102842" y="111316"/>
                  <a:pt x="93475" y="117490"/>
                  <a:pt x="83456" y="122334"/>
                </a:cubicBezTo>
                <a:cubicBezTo>
                  <a:pt x="77120" y="125392"/>
                  <a:pt x="70073" y="127932"/>
                  <a:pt x="63164" y="127932"/>
                </a:cubicBezTo>
                <a:cubicBezTo>
                  <a:pt x="60559" y="127932"/>
                  <a:pt x="57974" y="127571"/>
                  <a:pt x="55453" y="126741"/>
                </a:cubicBezTo>
                <a:cubicBezTo>
                  <a:pt x="48959" y="124591"/>
                  <a:pt x="43829" y="119622"/>
                  <a:pt x="39315" y="114492"/>
                </a:cubicBezTo>
                <a:cubicBezTo>
                  <a:pt x="30831" y="104857"/>
                  <a:pt x="23668" y="94170"/>
                  <a:pt x="16522" y="83518"/>
                </a:cubicBezTo>
                <a:cubicBezTo>
                  <a:pt x="13292" y="78701"/>
                  <a:pt x="9911" y="73268"/>
                  <a:pt x="10786" y="67532"/>
                </a:cubicBezTo>
                <a:cubicBezTo>
                  <a:pt x="12338" y="57264"/>
                  <a:pt x="26157" y="52134"/>
                  <a:pt x="34417" y="48450"/>
                </a:cubicBezTo>
                <a:cubicBezTo>
                  <a:pt x="46764" y="42955"/>
                  <a:pt x="59771" y="39145"/>
                  <a:pt x="72323" y="34158"/>
                </a:cubicBezTo>
                <a:cubicBezTo>
                  <a:pt x="75960" y="33127"/>
                  <a:pt x="79380" y="32647"/>
                  <a:pt x="82595" y="32647"/>
                </a:cubicBezTo>
                <a:close/>
                <a:moveTo>
                  <a:pt x="0" y="0"/>
                </a:moveTo>
                <a:lnTo>
                  <a:pt x="0" y="160578"/>
                </a:lnTo>
                <a:lnTo>
                  <a:pt x="285473" y="160578"/>
                </a:lnTo>
                <a:lnTo>
                  <a:pt x="28547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51"/>
          <p:cNvSpPr/>
          <p:nvPr/>
        </p:nvSpPr>
        <p:spPr>
          <a:xfrm>
            <a:off x="282075" y="819750"/>
            <a:ext cx="3814002" cy="3164695"/>
          </a:xfrm>
          <a:custGeom>
            <a:avLst/>
            <a:gdLst/>
            <a:ahLst/>
            <a:cxnLst/>
            <a:rect l="l" t="t" r="r" b="b"/>
            <a:pathLst>
              <a:path w="78429" h="65077" extrusionOk="0">
                <a:moveTo>
                  <a:pt x="49634" y="0"/>
                </a:moveTo>
                <a:cubicBezTo>
                  <a:pt x="47437" y="0"/>
                  <a:pt x="45101" y="329"/>
                  <a:pt x="42615" y="1035"/>
                </a:cubicBezTo>
                <a:cubicBezTo>
                  <a:pt x="34056" y="4436"/>
                  <a:pt x="25154" y="7038"/>
                  <a:pt x="16732" y="10781"/>
                </a:cubicBezTo>
                <a:cubicBezTo>
                  <a:pt x="11094" y="13315"/>
                  <a:pt x="1644" y="16807"/>
                  <a:pt x="594" y="23814"/>
                </a:cubicBezTo>
                <a:cubicBezTo>
                  <a:pt x="1" y="27740"/>
                  <a:pt x="2306" y="31461"/>
                  <a:pt x="4497" y="34748"/>
                </a:cubicBezTo>
                <a:cubicBezTo>
                  <a:pt x="9382" y="42029"/>
                  <a:pt x="14289" y="49310"/>
                  <a:pt x="20064" y="55907"/>
                </a:cubicBezTo>
                <a:cubicBezTo>
                  <a:pt x="23168" y="59399"/>
                  <a:pt x="26661" y="62800"/>
                  <a:pt x="31089" y="64261"/>
                </a:cubicBezTo>
                <a:cubicBezTo>
                  <a:pt x="32813" y="64829"/>
                  <a:pt x="34580" y="65076"/>
                  <a:pt x="36360" y="65076"/>
                </a:cubicBezTo>
                <a:cubicBezTo>
                  <a:pt x="41083" y="65076"/>
                  <a:pt x="45896" y="63337"/>
                  <a:pt x="50239" y="61248"/>
                </a:cubicBezTo>
                <a:cubicBezTo>
                  <a:pt x="57064" y="57961"/>
                  <a:pt x="63478" y="53738"/>
                  <a:pt x="69207" y="48740"/>
                </a:cubicBezTo>
                <a:cubicBezTo>
                  <a:pt x="72996" y="45430"/>
                  <a:pt x="76694" y="41481"/>
                  <a:pt x="77607" y="36528"/>
                </a:cubicBezTo>
                <a:cubicBezTo>
                  <a:pt x="78428" y="31963"/>
                  <a:pt x="76785" y="27352"/>
                  <a:pt x="75073" y="23038"/>
                </a:cubicBezTo>
                <a:cubicBezTo>
                  <a:pt x="70177" y="10758"/>
                  <a:pt x="62204" y="0"/>
                  <a:pt x="49634"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51"/>
          <p:cNvSpPr/>
          <p:nvPr/>
        </p:nvSpPr>
        <p:spPr>
          <a:xfrm rot="10800000" flipH="1">
            <a:off x="5284620" y="3822320"/>
            <a:ext cx="5146274" cy="1754565"/>
          </a:xfrm>
          <a:custGeom>
            <a:avLst/>
            <a:gdLst/>
            <a:ahLst/>
            <a:cxnLst/>
            <a:rect l="l" t="t" r="r" b="b"/>
            <a:pathLst>
              <a:path w="64164" h="21876" extrusionOk="0">
                <a:moveTo>
                  <a:pt x="1" y="0"/>
                </a:moveTo>
                <a:cubicBezTo>
                  <a:pt x="2816" y="5505"/>
                  <a:pt x="7168" y="7234"/>
                  <a:pt x="15608" y="7234"/>
                </a:cubicBezTo>
                <a:cubicBezTo>
                  <a:pt x="17515" y="7234"/>
                  <a:pt x="19630" y="7146"/>
                  <a:pt x="21983" y="6993"/>
                </a:cubicBezTo>
                <a:cubicBezTo>
                  <a:pt x="22445" y="6963"/>
                  <a:pt x="22902" y="6948"/>
                  <a:pt x="23353" y="6948"/>
                </a:cubicBezTo>
                <a:cubicBezTo>
                  <a:pt x="32304" y="6948"/>
                  <a:pt x="39037" y="12718"/>
                  <a:pt x="44477" y="17793"/>
                </a:cubicBezTo>
                <a:cubicBezTo>
                  <a:pt x="47433" y="20550"/>
                  <a:pt x="50813" y="21875"/>
                  <a:pt x="54040" y="21875"/>
                </a:cubicBezTo>
                <a:cubicBezTo>
                  <a:pt x="58002" y="21875"/>
                  <a:pt x="61733" y="19877"/>
                  <a:pt x="64163" y="16081"/>
                </a:cubicBezTo>
                <a:lnTo>
                  <a:pt x="6416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51"/>
          <p:cNvSpPr/>
          <p:nvPr/>
        </p:nvSpPr>
        <p:spPr>
          <a:xfrm rot="10800000">
            <a:off x="-192809" y="-103382"/>
            <a:ext cx="937984" cy="671105"/>
          </a:xfrm>
          <a:custGeom>
            <a:avLst/>
            <a:gdLst/>
            <a:ahLst/>
            <a:cxnLst/>
            <a:rect l="l" t="t" r="r" b="b"/>
            <a:pathLst>
              <a:path w="16893" h="12086" extrusionOk="0">
                <a:moveTo>
                  <a:pt x="9064" y="0"/>
                </a:moveTo>
                <a:cubicBezTo>
                  <a:pt x="7693" y="0"/>
                  <a:pt x="6072" y="215"/>
                  <a:pt x="4159" y="725"/>
                </a:cubicBezTo>
                <a:cubicBezTo>
                  <a:pt x="1862" y="1337"/>
                  <a:pt x="375" y="2073"/>
                  <a:pt x="177" y="4208"/>
                </a:cubicBezTo>
                <a:cubicBezTo>
                  <a:pt x="1" y="6113"/>
                  <a:pt x="800" y="8433"/>
                  <a:pt x="2785" y="10176"/>
                </a:cubicBezTo>
                <a:cubicBezTo>
                  <a:pt x="4602" y="11772"/>
                  <a:pt x="6115" y="12085"/>
                  <a:pt x="7966" y="12085"/>
                </a:cubicBezTo>
                <a:cubicBezTo>
                  <a:pt x="8388" y="12085"/>
                  <a:pt x="8827" y="12069"/>
                  <a:pt x="9291" y="12048"/>
                </a:cubicBezTo>
                <a:cubicBezTo>
                  <a:pt x="12991" y="11879"/>
                  <a:pt x="16893" y="8340"/>
                  <a:pt x="15878" y="4208"/>
                </a:cubicBezTo>
                <a:cubicBezTo>
                  <a:pt x="15438" y="2424"/>
                  <a:pt x="13670" y="0"/>
                  <a:pt x="9064"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sp>
        <p:nvSpPr>
          <p:cNvPr id="392" name="Google Shape;392;p51"/>
          <p:cNvSpPr txBox="1">
            <a:spLocks noGrp="1"/>
          </p:cNvSpPr>
          <p:nvPr>
            <p:ph type="title"/>
          </p:nvPr>
        </p:nvSpPr>
        <p:spPr>
          <a:xfrm>
            <a:off x="4271211" y="2187079"/>
            <a:ext cx="4152489" cy="1220400"/>
          </a:xfrm>
          <a:prstGeom prst="rect">
            <a:avLst/>
          </a:prstGeom>
        </p:spPr>
        <p:txBody>
          <a:bodyPr spcFirstLastPara="1" wrap="square" lIns="91425" tIns="91425" rIns="91425" bIns="91425" anchor="ctr" anchorCtr="0">
            <a:noAutofit/>
          </a:bodyPr>
          <a:lstStyle/>
          <a:p>
            <a:r>
              <a:rPr lang="en" sz="4400"/>
              <a:t>Data Understanding &amp; Exploration</a:t>
            </a:r>
            <a:endParaRPr lang="en-US" sz="4400"/>
          </a:p>
        </p:txBody>
      </p:sp>
      <p:sp>
        <p:nvSpPr>
          <p:cNvPr id="394" name="Google Shape;394;p51"/>
          <p:cNvSpPr txBox="1">
            <a:spLocks noGrp="1"/>
          </p:cNvSpPr>
          <p:nvPr>
            <p:ph type="title" idx="2"/>
          </p:nvPr>
        </p:nvSpPr>
        <p:spPr>
          <a:xfrm>
            <a:off x="7068000" y="819750"/>
            <a:ext cx="1356000" cy="1122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chemeClr val="dk1"/>
              </a:buClr>
              <a:buSzPts val="1100"/>
              <a:buFont typeface="Arial"/>
              <a:buNone/>
            </a:pPr>
            <a:r>
              <a:rPr lang="en"/>
              <a:t>02</a:t>
            </a:r>
            <a:endParaRPr/>
          </a:p>
        </p:txBody>
      </p:sp>
      <p:sp>
        <p:nvSpPr>
          <p:cNvPr id="2" name="Google Shape;408;p36">
            <a:extLst>
              <a:ext uri="{FF2B5EF4-FFF2-40B4-BE49-F238E27FC236}">
                <a16:creationId xmlns:a16="http://schemas.microsoft.com/office/drawing/2014/main" id="{CB567ABA-3837-4731-AED5-A869F6631A98}"/>
              </a:ext>
            </a:extLst>
          </p:cNvPr>
          <p:cNvSpPr txBox="1">
            <a:spLocks noGrp="1"/>
          </p:cNvSpPr>
          <p:nvPr/>
        </p:nvSpPr>
        <p:spPr>
          <a:xfrm>
            <a:off x="1042" y="4346460"/>
            <a:ext cx="1885307" cy="85406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accent3"/>
              </a:buClr>
              <a:buSzPts val="2100"/>
              <a:buFont typeface="Montserrat"/>
              <a:buNone/>
              <a:defRPr sz="1600" b="0" i="0" u="none" strike="noStrike" cap="none">
                <a:solidFill>
                  <a:schemeClr val="accent3"/>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accent3"/>
              </a:buClr>
              <a:buSzPts val="2100"/>
              <a:buFont typeface="Montserrat"/>
              <a:buNone/>
              <a:defRPr sz="2100" b="0" i="0" u="none" strike="noStrike" cap="none">
                <a:solidFill>
                  <a:schemeClr val="accent3"/>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accent3"/>
              </a:buClr>
              <a:buSzPts val="2100"/>
              <a:buFont typeface="Montserrat"/>
              <a:buNone/>
              <a:defRPr sz="2100" b="0" i="0" u="none" strike="noStrike" cap="none">
                <a:solidFill>
                  <a:schemeClr val="accent3"/>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accent3"/>
              </a:buClr>
              <a:buSzPts val="2100"/>
              <a:buFont typeface="Montserrat"/>
              <a:buNone/>
              <a:defRPr sz="2100" b="0" i="0" u="none" strike="noStrike" cap="none">
                <a:solidFill>
                  <a:schemeClr val="accent3"/>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accent3"/>
              </a:buClr>
              <a:buSzPts val="2100"/>
              <a:buFont typeface="Montserrat"/>
              <a:buNone/>
              <a:defRPr sz="2100" b="0" i="0" u="none" strike="noStrike" cap="none">
                <a:solidFill>
                  <a:schemeClr val="accent3"/>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accent3"/>
              </a:buClr>
              <a:buSzPts val="2100"/>
              <a:buFont typeface="Montserrat"/>
              <a:buNone/>
              <a:defRPr sz="2100" b="0" i="0" u="none" strike="noStrike" cap="none">
                <a:solidFill>
                  <a:schemeClr val="accent3"/>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accent3"/>
              </a:buClr>
              <a:buSzPts val="2100"/>
              <a:buFont typeface="Montserrat"/>
              <a:buNone/>
              <a:defRPr sz="2100" b="0" i="0" u="none" strike="noStrike" cap="none">
                <a:solidFill>
                  <a:schemeClr val="accent3"/>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accent3"/>
              </a:buClr>
              <a:buSzPts val="2100"/>
              <a:buFont typeface="Montserrat"/>
              <a:buNone/>
              <a:defRPr sz="2100" b="0" i="0" u="none" strike="noStrike" cap="none">
                <a:solidFill>
                  <a:schemeClr val="accent3"/>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accent3"/>
              </a:buClr>
              <a:buSzPts val="2100"/>
              <a:buFont typeface="Montserrat"/>
              <a:buNone/>
              <a:defRPr sz="2100" b="0" i="0" u="none" strike="noStrike" cap="none">
                <a:solidFill>
                  <a:schemeClr val="accent3"/>
                </a:solidFill>
                <a:latin typeface="Montserrat"/>
                <a:ea typeface="Montserrat"/>
                <a:cs typeface="Montserrat"/>
                <a:sym typeface="Montserrat"/>
              </a:defRPr>
            </a:lvl9pPr>
          </a:lstStyle>
          <a:p>
            <a:pPr marL="0" lvl="0" indent="0" algn="l" rtl="0">
              <a:spcBef>
                <a:spcPts val="0"/>
              </a:spcBef>
              <a:spcAft>
                <a:spcPts val="0"/>
              </a:spcAft>
              <a:buNone/>
            </a:pPr>
            <a:r>
              <a:rPr lang="en-US" sz="1400">
                <a:solidFill>
                  <a:schemeClr val="tx1"/>
                </a:solidFill>
              </a:rPr>
              <a:t>Data Shape:</a:t>
            </a:r>
          </a:p>
          <a:p>
            <a:pPr algn="l">
              <a:buSzPts val="1400"/>
              <a:buChar char="●"/>
            </a:pPr>
            <a:r>
              <a:rPr lang="en-US" sz="1400">
                <a:solidFill>
                  <a:schemeClr val="tx1"/>
                </a:solidFill>
              </a:rPr>
              <a:t>19158 Rows</a:t>
            </a:r>
          </a:p>
          <a:p>
            <a:pPr algn="l">
              <a:buSzPts val="1400"/>
              <a:buChar char="●"/>
            </a:pPr>
            <a:r>
              <a:rPr lang="en-US" sz="1400">
                <a:solidFill>
                  <a:schemeClr val="tx1"/>
                </a:solidFill>
              </a:rPr>
              <a:t>14 Columns</a:t>
            </a:r>
          </a:p>
          <a:p>
            <a:pPr marL="0" lvl="0" indent="0" algn="ctr" rtl="0">
              <a:spcBef>
                <a:spcPts val="0"/>
              </a:spcBef>
              <a:spcAft>
                <a:spcPts val="0"/>
              </a:spcAft>
              <a:buNone/>
            </a:pPr>
            <a:endParaRPr lang="en-US"/>
          </a:p>
          <a:p>
            <a:pPr marL="0" lvl="0" indent="0" algn="ctr" rtl="0">
              <a:spcBef>
                <a:spcPts val="0"/>
              </a:spcBef>
              <a:spcAft>
                <a:spcPts val="0"/>
              </a:spcAft>
              <a:buNone/>
            </a:pPr>
            <a:endParaRPr lang="en-US"/>
          </a:p>
          <a:p>
            <a:pPr marL="0" lvl="0" indent="0" algn="ctr" rtl="0">
              <a:spcBef>
                <a:spcPts val="0"/>
              </a:spcBef>
              <a:spcAft>
                <a:spcPts val="0"/>
              </a:spcAft>
              <a:buNone/>
            </a:pPr>
            <a:endParaRPr/>
          </a:p>
        </p:txBody>
      </p:sp>
      <p:sp>
        <p:nvSpPr>
          <p:cNvPr id="3" name="TextBox 2">
            <a:extLst>
              <a:ext uri="{FF2B5EF4-FFF2-40B4-BE49-F238E27FC236}">
                <a16:creationId xmlns:a16="http://schemas.microsoft.com/office/drawing/2014/main" id="{D8B481E2-4C6A-41BA-ADDC-DC39B4AD1D26}"/>
              </a:ext>
            </a:extLst>
          </p:cNvPr>
          <p:cNvSpPr txBox="1"/>
          <p:nvPr/>
        </p:nvSpPr>
        <p:spPr>
          <a:xfrm>
            <a:off x="4214423" y="4837513"/>
            <a:ext cx="5029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tx1"/>
                </a:solidFill>
                <a:latin typeface="Montserrat"/>
              </a:rPr>
              <a:t>The dataset of HR Analysis is downloaded in </a:t>
            </a:r>
            <a:r>
              <a:rPr lang="en-US">
                <a:solidFill>
                  <a:schemeClr val="tx1"/>
                </a:solidFill>
                <a:latin typeface="Montserrat"/>
                <a:cs typeface="Segoe UI"/>
                <a:hlinkClick r:id="rId4">
                  <a:extLst>
                    <a:ext uri="{A12FA001-AC4F-418D-AE19-62706E023703}">
                      <ahyp:hlinkClr xmlns:ahyp="http://schemas.microsoft.com/office/drawing/2018/hyperlinkcolor" val="tx"/>
                    </a:ext>
                  </a:extLst>
                </a:hlinkClick>
              </a:rPr>
              <a:t>Kaggle </a:t>
            </a:r>
            <a:endParaRPr lang="en-US">
              <a:solidFill>
                <a:schemeClr val="tx1"/>
              </a:solidFill>
            </a:endParaRPr>
          </a:p>
        </p:txBody>
      </p:sp>
    </p:spTree>
    <p:extLst>
      <p:ext uri="{BB962C8B-B14F-4D97-AF65-F5344CB8AC3E}">
        <p14:creationId xmlns:p14="http://schemas.microsoft.com/office/powerpoint/2010/main" val="1003236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87"/>
                                        </p:tgtEl>
                                        <p:attrNameLst>
                                          <p:attrName>style.visibility</p:attrName>
                                        </p:attrNameLst>
                                      </p:cBhvr>
                                      <p:to>
                                        <p:strVal val="visible"/>
                                      </p:to>
                                    </p:set>
                                    <p:animEffect transition="in" filter="fade">
                                      <p:cBhvr>
                                        <p:cTn id="7" dur="1000"/>
                                        <p:tgtEl>
                                          <p:spTgt spid="3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46"/>
        <p:cNvGrpSpPr/>
        <p:nvPr/>
      </p:nvGrpSpPr>
      <p:grpSpPr>
        <a:xfrm>
          <a:off x="0" y="0"/>
          <a:ext cx="0" cy="0"/>
          <a:chOff x="0" y="0"/>
          <a:chExt cx="0" cy="0"/>
        </a:xfrm>
      </p:grpSpPr>
      <p:sp>
        <p:nvSpPr>
          <p:cNvPr id="747" name="Google Shape;747;p69"/>
          <p:cNvSpPr txBox="1">
            <a:spLocks noGrp="1"/>
          </p:cNvSpPr>
          <p:nvPr>
            <p:ph type="title"/>
          </p:nvPr>
        </p:nvSpPr>
        <p:spPr>
          <a:xfrm>
            <a:off x="713225" y="257367"/>
            <a:ext cx="7717500" cy="478200"/>
          </a:xfrm>
          <a:prstGeom prst="rect">
            <a:avLst/>
          </a:prstGeom>
        </p:spPr>
        <p:txBody>
          <a:bodyPr spcFirstLastPara="1" wrap="square" lIns="91425" tIns="91425" rIns="91425" bIns="91425" anchor="ctr" anchorCtr="0">
            <a:noAutofit/>
          </a:bodyPr>
          <a:lstStyle/>
          <a:p>
            <a:pPr algn="ctr"/>
            <a:r>
              <a:rPr lang="en">
                <a:solidFill>
                  <a:schemeClr val="accent6">
                    <a:lumMod val="50000"/>
                  </a:schemeClr>
                </a:solidFill>
              </a:rPr>
              <a:t>Data Description</a:t>
            </a:r>
            <a:endParaRPr lang="en-US">
              <a:solidFill>
                <a:schemeClr val="accent6">
                  <a:lumMod val="50000"/>
                </a:schemeClr>
              </a:solidFill>
            </a:endParaRPr>
          </a:p>
        </p:txBody>
      </p:sp>
      <p:sp>
        <p:nvSpPr>
          <p:cNvPr id="16" name="Google Shape;747;p69">
            <a:extLst>
              <a:ext uri="{FF2B5EF4-FFF2-40B4-BE49-F238E27FC236}">
                <a16:creationId xmlns:a16="http://schemas.microsoft.com/office/drawing/2014/main" id="{0427FE00-13AD-4A94-8CAC-22BE9F4ABBD0}"/>
              </a:ext>
            </a:extLst>
          </p:cNvPr>
          <p:cNvSpPr txBox="1">
            <a:spLocks/>
          </p:cNvSpPr>
          <p:nvPr/>
        </p:nvSpPr>
        <p:spPr>
          <a:xfrm>
            <a:off x="525618" y="1017438"/>
            <a:ext cx="3528912" cy="478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Playfair Display"/>
              <a:buNone/>
              <a:defRPr sz="3000" b="0" i="0" u="none" strike="noStrike" cap="none">
                <a:solidFill>
                  <a:schemeClr val="dk1"/>
                </a:solidFill>
                <a:latin typeface="Playfair Display"/>
                <a:ea typeface="Playfair Display"/>
                <a:cs typeface="Playfair Display"/>
                <a:sym typeface="Playfair Display"/>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r>
              <a:rPr lang="en-US" sz="1800">
                <a:solidFill>
                  <a:schemeClr val="accent6"/>
                </a:solidFill>
              </a:rPr>
              <a:t>Categorical Features</a:t>
            </a:r>
            <a:endParaRPr lang="en" sz="1800">
              <a:solidFill>
                <a:schemeClr val="accent6"/>
              </a:solidFill>
            </a:endParaRPr>
          </a:p>
        </p:txBody>
      </p:sp>
      <p:graphicFrame>
        <p:nvGraphicFramePr>
          <p:cNvPr id="4" name="Table 3">
            <a:extLst>
              <a:ext uri="{FF2B5EF4-FFF2-40B4-BE49-F238E27FC236}">
                <a16:creationId xmlns:a16="http://schemas.microsoft.com/office/drawing/2014/main" id="{30AF4BCE-6530-4415-B9FC-A9558A9EB8BB}"/>
              </a:ext>
            </a:extLst>
          </p:cNvPr>
          <p:cNvGraphicFramePr>
            <a:graphicFrameLocks noGrp="1"/>
          </p:cNvGraphicFramePr>
          <p:nvPr>
            <p:extLst>
              <p:ext uri="{D42A27DB-BD31-4B8C-83A1-F6EECF244321}">
                <p14:modId xmlns:p14="http://schemas.microsoft.com/office/powerpoint/2010/main" val="159803618"/>
              </p:ext>
            </p:extLst>
          </p:nvPr>
        </p:nvGraphicFramePr>
        <p:xfrm>
          <a:off x="123584" y="1467718"/>
          <a:ext cx="4371870" cy="3672840"/>
        </p:xfrm>
        <a:graphic>
          <a:graphicData uri="http://schemas.openxmlformats.org/drawingml/2006/table">
            <a:tbl>
              <a:tblPr firstRow="1" bandRow="1">
                <a:tableStyleId>{D0AA409B-EDB1-4CEA-A932-72B7C8222E9F}</a:tableStyleId>
              </a:tblPr>
              <a:tblGrid>
                <a:gridCol w="1460844">
                  <a:extLst>
                    <a:ext uri="{9D8B030D-6E8A-4147-A177-3AD203B41FA5}">
                      <a16:colId xmlns:a16="http://schemas.microsoft.com/office/drawing/2014/main" val="938402"/>
                    </a:ext>
                  </a:extLst>
                </a:gridCol>
                <a:gridCol w="2911026">
                  <a:extLst>
                    <a:ext uri="{9D8B030D-6E8A-4147-A177-3AD203B41FA5}">
                      <a16:colId xmlns:a16="http://schemas.microsoft.com/office/drawing/2014/main" val="4155091341"/>
                    </a:ext>
                  </a:extLst>
                </a:gridCol>
              </a:tblGrid>
              <a:tr h="247650">
                <a:tc>
                  <a:txBody>
                    <a:bodyPr/>
                    <a:lstStyle/>
                    <a:p>
                      <a:pPr algn="ctr" fontAlgn="base"/>
                      <a:r>
                        <a:rPr lang="en-GB" sz="1500">
                          <a:effectLst/>
                        </a:rPr>
                        <a:t>Feature​</a:t>
                      </a:r>
                      <a:endParaRPr lang="en-GB">
                        <a:effectLst/>
                      </a:endParaRPr>
                    </a:p>
                  </a:txBody>
                  <a:tcPr anchor="ctr"/>
                </a:tc>
                <a:tc>
                  <a:txBody>
                    <a:bodyPr/>
                    <a:lstStyle/>
                    <a:p>
                      <a:pPr algn="ctr" fontAlgn="base"/>
                      <a:r>
                        <a:rPr lang="en-GB" sz="1500">
                          <a:effectLst/>
                        </a:rPr>
                        <a:t>Description​</a:t>
                      </a:r>
                      <a:endParaRPr lang="en-GB">
                        <a:effectLst/>
                      </a:endParaRPr>
                    </a:p>
                  </a:txBody>
                  <a:tcPr anchor="ctr"/>
                </a:tc>
                <a:extLst>
                  <a:ext uri="{0D108BD9-81ED-4DB2-BD59-A6C34878D82A}">
                    <a16:rowId xmlns:a16="http://schemas.microsoft.com/office/drawing/2014/main" val="614522671"/>
                  </a:ext>
                </a:extLst>
              </a:tr>
              <a:tr h="247650">
                <a:tc>
                  <a:txBody>
                    <a:bodyPr/>
                    <a:lstStyle/>
                    <a:p>
                      <a:pPr fontAlgn="base"/>
                      <a:r>
                        <a:rPr lang="en-GB" sz="1100">
                          <a:effectLst/>
                        </a:rPr>
                        <a:t>city​</a:t>
                      </a:r>
                      <a:endParaRPr lang="en-GB">
                        <a:effectLst/>
                      </a:endParaRPr>
                    </a:p>
                  </a:txBody>
                  <a:tcPr anchor="ctr"/>
                </a:tc>
                <a:tc>
                  <a:txBody>
                    <a:bodyPr/>
                    <a:lstStyle/>
                    <a:p>
                      <a:pPr fontAlgn="base"/>
                      <a:r>
                        <a:rPr lang="en-GB" sz="1100">
                          <a:effectLst/>
                        </a:rPr>
                        <a:t>City code (unknown)​</a:t>
                      </a:r>
                      <a:endParaRPr lang="en-GB">
                        <a:effectLst/>
                      </a:endParaRPr>
                    </a:p>
                  </a:txBody>
                  <a:tcPr anchor="ctr"/>
                </a:tc>
                <a:extLst>
                  <a:ext uri="{0D108BD9-81ED-4DB2-BD59-A6C34878D82A}">
                    <a16:rowId xmlns:a16="http://schemas.microsoft.com/office/drawing/2014/main" val="2793236593"/>
                  </a:ext>
                </a:extLst>
              </a:tr>
              <a:tr h="247650">
                <a:tc>
                  <a:txBody>
                    <a:bodyPr/>
                    <a:lstStyle/>
                    <a:p>
                      <a:pPr fontAlgn="base"/>
                      <a:r>
                        <a:rPr lang="en-GB" sz="1100">
                          <a:effectLst/>
                        </a:rPr>
                        <a:t>gender​</a:t>
                      </a:r>
                      <a:endParaRPr lang="en-GB">
                        <a:effectLst/>
                      </a:endParaRPr>
                    </a:p>
                  </a:txBody>
                  <a:tcPr anchor="ctr"/>
                </a:tc>
                <a:tc>
                  <a:txBody>
                    <a:bodyPr/>
                    <a:lstStyle/>
                    <a:p>
                      <a:pPr fontAlgn="base"/>
                      <a:r>
                        <a:rPr lang="en-GB" sz="1100">
                          <a:effectLst/>
                        </a:rPr>
                        <a:t>Gender of candidate​</a:t>
                      </a:r>
                      <a:endParaRPr lang="en-GB">
                        <a:effectLst/>
                      </a:endParaRPr>
                    </a:p>
                  </a:txBody>
                  <a:tcPr anchor="ctr"/>
                </a:tc>
                <a:extLst>
                  <a:ext uri="{0D108BD9-81ED-4DB2-BD59-A6C34878D82A}">
                    <a16:rowId xmlns:a16="http://schemas.microsoft.com/office/drawing/2014/main" val="1899391984"/>
                  </a:ext>
                </a:extLst>
              </a:tr>
              <a:tr h="247650">
                <a:tc>
                  <a:txBody>
                    <a:bodyPr/>
                    <a:lstStyle/>
                    <a:p>
                      <a:pPr fontAlgn="base"/>
                      <a:r>
                        <a:rPr lang="en-GB" sz="1100">
                          <a:effectLst/>
                        </a:rPr>
                        <a:t>relevent_experience​</a:t>
                      </a:r>
                      <a:endParaRPr lang="en-GB">
                        <a:effectLst/>
                      </a:endParaRPr>
                    </a:p>
                  </a:txBody>
                  <a:tcPr anchor="ctr"/>
                </a:tc>
                <a:tc>
                  <a:txBody>
                    <a:bodyPr/>
                    <a:lstStyle/>
                    <a:p>
                      <a:pPr fontAlgn="base"/>
                      <a:r>
                        <a:rPr lang="en-GB" sz="1100">
                          <a:effectLst/>
                        </a:rPr>
                        <a:t>Relevant experience of candidate​</a:t>
                      </a:r>
                      <a:endParaRPr lang="en-GB">
                        <a:effectLst/>
                      </a:endParaRPr>
                    </a:p>
                  </a:txBody>
                  <a:tcPr anchor="ctr"/>
                </a:tc>
                <a:extLst>
                  <a:ext uri="{0D108BD9-81ED-4DB2-BD59-A6C34878D82A}">
                    <a16:rowId xmlns:a16="http://schemas.microsoft.com/office/drawing/2014/main" val="3314829761"/>
                  </a:ext>
                </a:extLst>
              </a:tr>
              <a:tr h="247650">
                <a:tc>
                  <a:txBody>
                    <a:bodyPr/>
                    <a:lstStyle/>
                    <a:p>
                      <a:pPr fontAlgn="base"/>
                      <a:r>
                        <a:rPr lang="en-GB" sz="1100">
                          <a:effectLst/>
                        </a:rPr>
                        <a:t>enrolled_university​</a:t>
                      </a:r>
                      <a:endParaRPr lang="en-GB">
                        <a:effectLst/>
                      </a:endParaRPr>
                    </a:p>
                  </a:txBody>
                  <a:tcPr anchor="ctr"/>
                </a:tc>
                <a:tc>
                  <a:txBody>
                    <a:bodyPr/>
                    <a:lstStyle/>
                    <a:p>
                      <a:pPr fontAlgn="base"/>
                      <a:r>
                        <a:rPr lang="en-GB" sz="1100">
                          <a:effectLst/>
                        </a:rPr>
                        <a:t>Type of University course enrolled if any​</a:t>
                      </a:r>
                      <a:endParaRPr lang="en-GB">
                        <a:effectLst/>
                      </a:endParaRPr>
                    </a:p>
                  </a:txBody>
                  <a:tcPr anchor="ctr"/>
                </a:tc>
                <a:extLst>
                  <a:ext uri="{0D108BD9-81ED-4DB2-BD59-A6C34878D82A}">
                    <a16:rowId xmlns:a16="http://schemas.microsoft.com/office/drawing/2014/main" val="1411609778"/>
                  </a:ext>
                </a:extLst>
              </a:tr>
              <a:tr h="247650">
                <a:tc>
                  <a:txBody>
                    <a:bodyPr/>
                    <a:lstStyle/>
                    <a:p>
                      <a:pPr fontAlgn="base"/>
                      <a:r>
                        <a:rPr lang="en-GB" sz="1100">
                          <a:effectLst/>
                        </a:rPr>
                        <a:t>education_level​</a:t>
                      </a:r>
                      <a:endParaRPr lang="en-GB">
                        <a:effectLst/>
                      </a:endParaRPr>
                    </a:p>
                  </a:txBody>
                  <a:tcPr anchor="ctr"/>
                </a:tc>
                <a:tc>
                  <a:txBody>
                    <a:bodyPr/>
                    <a:lstStyle/>
                    <a:p>
                      <a:pPr fontAlgn="base"/>
                      <a:r>
                        <a:rPr lang="en-GB" sz="1100">
                          <a:effectLst/>
                        </a:rPr>
                        <a:t>Education level of candidate​</a:t>
                      </a:r>
                      <a:endParaRPr lang="en-GB">
                        <a:effectLst/>
                      </a:endParaRPr>
                    </a:p>
                  </a:txBody>
                  <a:tcPr anchor="ctr"/>
                </a:tc>
                <a:extLst>
                  <a:ext uri="{0D108BD9-81ED-4DB2-BD59-A6C34878D82A}">
                    <a16:rowId xmlns:a16="http://schemas.microsoft.com/office/drawing/2014/main" val="1514382966"/>
                  </a:ext>
                </a:extLst>
              </a:tr>
              <a:tr h="247650">
                <a:tc>
                  <a:txBody>
                    <a:bodyPr/>
                    <a:lstStyle/>
                    <a:p>
                      <a:pPr fontAlgn="base"/>
                      <a:r>
                        <a:rPr lang="en-GB" sz="1100" err="1">
                          <a:effectLst/>
                        </a:rPr>
                        <a:t>major_discipline</a:t>
                      </a:r>
                      <a:r>
                        <a:rPr lang="en-GB" sz="1100">
                          <a:effectLst/>
                        </a:rPr>
                        <a:t>​</a:t>
                      </a:r>
                      <a:endParaRPr lang="en-GB">
                        <a:effectLst/>
                      </a:endParaRPr>
                    </a:p>
                  </a:txBody>
                  <a:tcPr anchor="ctr"/>
                </a:tc>
                <a:tc>
                  <a:txBody>
                    <a:bodyPr/>
                    <a:lstStyle/>
                    <a:p>
                      <a:pPr fontAlgn="base"/>
                      <a:r>
                        <a:rPr lang="en-GB" sz="1100">
                          <a:effectLst/>
                        </a:rPr>
                        <a:t>Education major discipline of candidate​</a:t>
                      </a:r>
                      <a:endParaRPr lang="en-GB">
                        <a:effectLst/>
                      </a:endParaRPr>
                    </a:p>
                  </a:txBody>
                  <a:tcPr anchor="ctr"/>
                </a:tc>
                <a:extLst>
                  <a:ext uri="{0D108BD9-81ED-4DB2-BD59-A6C34878D82A}">
                    <a16:rowId xmlns:a16="http://schemas.microsoft.com/office/drawing/2014/main" val="4013794897"/>
                  </a:ext>
                </a:extLst>
              </a:tr>
              <a:tr h="247650">
                <a:tc>
                  <a:txBody>
                    <a:bodyPr/>
                    <a:lstStyle/>
                    <a:p>
                      <a:pPr fontAlgn="base"/>
                      <a:r>
                        <a:rPr lang="en-GB" sz="1100">
                          <a:effectLst/>
                        </a:rPr>
                        <a:t>experience​</a:t>
                      </a:r>
                      <a:endParaRPr lang="en-GB">
                        <a:effectLst/>
                      </a:endParaRPr>
                    </a:p>
                  </a:txBody>
                  <a:tcPr anchor="ctr"/>
                </a:tc>
                <a:tc>
                  <a:txBody>
                    <a:bodyPr/>
                    <a:lstStyle/>
                    <a:p>
                      <a:pPr fontAlgn="base"/>
                      <a:r>
                        <a:rPr lang="en-GB" sz="1100">
                          <a:effectLst/>
                        </a:rPr>
                        <a:t>Candidate total experience in years​</a:t>
                      </a:r>
                      <a:endParaRPr lang="en-GB">
                        <a:effectLst/>
                      </a:endParaRPr>
                    </a:p>
                  </a:txBody>
                  <a:tcPr anchor="ctr"/>
                </a:tc>
                <a:extLst>
                  <a:ext uri="{0D108BD9-81ED-4DB2-BD59-A6C34878D82A}">
                    <a16:rowId xmlns:a16="http://schemas.microsoft.com/office/drawing/2014/main" val="2311078611"/>
                  </a:ext>
                </a:extLst>
              </a:tr>
              <a:tr h="247650">
                <a:tc>
                  <a:txBody>
                    <a:bodyPr/>
                    <a:lstStyle/>
                    <a:p>
                      <a:pPr fontAlgn="base"/>
                      <a:r>
                        <a:rPr lang="en-GB" sz="1100">
                          <a:effectLst/>
                        </a:rPr>
                        <a:t>company_size​</a:t>
                      </a:r>
                      <a:endParaRPr lang="en-GB">
                        <a:effectLst/>
                      </a:endParaRPr>
                    </a:p>
                  </a:txBody>
                  <a:tcPr anchor="ctr"/>
                </a:tc>
                <a:tc>
                  <a:txBody>
                    <a:bodyPr/>
                    <a:lstStyle/>
                    <a:p>
                      <a:pPr fontAlgn="base"/>
                      <a:r>
                        <a:rPr lang="en-GB" sz="1100">
                          <a:effectLst/>
                        </a:rPr>
                        <a:t>Number of employees in current employer's company​</a:t>
                      </a:r>
                      <a:endParaRPr lang="en-GB">
                        <a:effectLst/>
                      </a:endParaRPr>
                    </a:p>
                  </a:txBody>
                  <a:tcPr anchor="ctr"/>
                </a:tc>
                <a:extLst>
                  <a:ext uri="{0D108BD9-81ED-4DB2-BD59-A6C34878D82A}">
                    <a16:rowId xmlns:a16="http://schemas.microsoft.com/office/drawing/2014/main" val="3434683048"/>
                  </a:ext>
                </a:extLst>
              </a:tr>
              <a:tr h="247650">
                <a:tc>
                  <a:txBody>
                    <a:bodyPr/>
                    <a:lstStyle/>
                    <a:p>
                      <a:pPr fontAlgn="base"/>
                      <a:r>
                        <a:rPr lang="en-GB" sz="1100">
                          <a:effectLst/>
                        </a:rPr>
                        <a:t>company_type​</a:t>
                      </a:r>
                      <a:endParaRPr lang="en-GB">
                        <a:effectLst/>
                      </a:endParaRPr>
                    </a:p>
                  </a:txBody>
                  <a:tcPr anchor="ctr"/>
                </a:tc>
                <a:tc>
                  <a:txBody>
                    <a:bodyPr/>
                    <a:lstStyle/>
                    <a:p>
                      <a:pPr fontAlgn="base"/>
                      <a:r>
                        <a:rPr lang="en-GB" sz="1100">
                          <a:effectLst/>
                        </a:rPr>
                        <a:t>Type of current employer​</a:t>
                      </a:r>
                      <a:endParaRPr lang="en-GB">
                        <a:effectLst/>
                      </a:endParaRPr>
                    </a:p>
                  </a:txBody>
                  <a:tcPr anchor="ctr"/>
                </a:tc>
                <a:extLst>
                  <a:ext uri="{0D108BD9-81ED-4DB2-BD59-A6C34878D82A}">
                    <a16:rowId xmlns:a16="http://schemas.microsoft.com/office/drawing/2014/main" val="2633610897"/>
                  </a:ext>
                </a:extLst>
              </a:tr>
              <a:tr h="247650">
                <a:tc>
                  <a:txBody>
                    <a:bodyPr/>
                    <a:lstStyle/>
                    <a:p>
                      <a:pPr fontAlgn="base"/>
                      <a:r>
                        <a:rPr lang="en-GB" sz="1100">
                          <a:effectLst/>
                        </a:rPr>
                        <a:t>lastnewjob​</a:t>
                      </a:r>
                      <a:endParaRPr lang="en-GB">
                        <a:effectLst/>
                      </a:endParaRPr>
                    </a:p>
                  </a:txBody>
                  <a:tcPr anchor="ctr"/>
                </a:tc>
                <a:tc>
                  <a:txBody>
                    <a:bodyPr/>
                    <a:lstStyle/>
                    <a:p>
                      <a:pPr fontAlgn="base"/>
                      <a:r>
                        <a:rPr lang="en-GB" sz="1100">
                          <a:effectLst/>
                        </a:rPr>
                        <a:t>Difference in years between previous job and current job ​</a:t>
                      </a:r>
                      <a:endParaRPr lang="en-GB">
                        <a:effectLst/>
                      </a:endParaRPr>
                    </a:p>
                  </a:txBody>
                  <a:tcPr anchor="ctr"/>
                </a:tc>
                <a:extLst>
                  <a:ext uri="{0D108BD9-81ED-4DB2-BD59-A6C34878D82A}">
                    <a16:rowId xmlns:a16="http://schemas.microsoft.com/office/drawing/2014/main" val="1130982818"/>
                  </a:ext>
                </a:extLst>
              </a:tr>
              <a:tr h="247650">
                <a:tc>
                  <a:txBody>
                    <a:bodyPr/>
                    <a:lstStyle/>
                    <a:p>
                      <a:pPr fontAlgn="base"/>
                      <a:r>
                        <a:rPr lang="en-GB" sz="1100">
                          <a:effectLst/>
                        </a:rPr>
                        <a:t>target​</a:t>
                      </a:r>
                      <a:endParaRPr lang="en-GB">
                        <a:effectLst/>
                      </a:endParaRPr>
                    </a:p>
                  </a:txBody>
                  <a:tcPr anchor="ctr"/>
                </a:tc>
                <a:tc>
                  <a:txBody>
                    <a:bodyPr/>
                    <a:lstStyle/>
                    <a:p>
                      <a:pPr fontAlgn="base"/>
                      <a:r>
                        <a:rPr lang="en-GB" sz="1100">
                          <a:effectLst/>
                        </a:rPr>
                        <a:t>Candidates who decide looking for a job change or not​</a:t>
                      </a:r>
                      <a:endParaRPr lang="en-GB">
                        <a:effectLst/>
                      </a:endParaRPr>
                    </a:p>
                  </a:txBody>
                  <a:tcPr anchor="ctr"/>
                </a:tc>
                <a:extLst>
                  <a:ext uri="{0D108BD9-81ED-4DB2-BD59-A6C34878D82A}">
                    <a16:rowId xmlns:a16="http://schemas.microsoft.com/office/drawing/2014/main" val="1436491673"/>
                  </a:ext>
                </a:extLst>
              </a:tr>
            </a:tbl>
          </a:graphicData>
        </a:graphic>
      </p:graphicFrame>
      <p:graphicFrame>
        <p:nvGraphicFramePr>
          <p:cNvPr id="6" name="Table 5">
            <a:extLst>
              <a:ext uri="{FF2B5EF4-FFF2-40B4-BE49-F238E27FC236}">
                <a16:creationId xmlns:a16="http://schemas.microsoft.com/office/drawing/2014/main" id="{9E5868DE-F252-4878-B5E2-58A9A02590D8}"/>
              </a:ext>
            </a:extLst>
          </p:cNvPr>
          <p:cNvGraphicFramePr>
            <a:graphicFrameLocks noGrp="1"/>
          </p:cNvGraphicFramePr>
          <p:nvPr>
            <p:extLst>
              <p:ext uri="{D42A27DB-BD31-4B8C-83A1-F6EECF244321}">
                <p14:modId xmlns:p14="http://schemas.microsoft.com/office/powerpoint/2010/main" val="2317550866"/>
              </p:ext>
            </p:extLst>
          </p:nvPr>
        </p:nvGraphicFramePr>
        <p:xfrm>
          <a:off x="4645728" y="1467813"/>
          <a:ext cx="4410075" cy="1600200"/>
        </p:xfrm>
        <a:graphic>
          <a:graphicData uri="http://schemas.openxmlformats.org/drawingml/2006/table">
            <a:tbl>
              <a:tblPr firstRow="1" bandRow="1">
                <a:tableStyleId>{D0AA409B-EDB1-4CEA-A932-72B7C8222E9F}</a:tableStyleId>
              </a:tblPr>
              <a:tblGrid>
                <a:gridCol w="1714500">
                  <a:extLst>
                    <a:ext uri="{9D8B030D-6E8A-4147-A177-3AD203B41FA5}">
                      <a16:colId xmlns:a16="http://schemas.microsoft.com/office/drawing/2014/main" val="3951012596"/>
                    </a:ext>
                  </a:extLst>
                </a:gridCol>
                <a:gridCol w="2695575">
                  <a:extLst>
                    <a:ext uri="{9D8B030D-6E8A-4147-A177-3AD203B41FA5}">
                      <a16:colId xmlns:a16="http://schemas.microsoft.com/office/drawing/2014/main" val="81330241"/>
                    </a:ext>
                  </a:extLst>
                </a:gridCol>
              </a:tblGrid>
              <a:tr h="314686">
                <a:tc>
                  <a:txBody>
                    <a:bodyPr/>
                    <a:lstStyle/>
                    <a:p>
                      <a:pPr algn="ctr" fontAlgn="base"/>
                      <a:r>
                        <a:rPr lang="en-GB" sz="1500">
                          <a:effectLst/>
                        </a:rPr>
                        <a:t>Feature​</a:t>
                      </a:r>
                      <a:endParaRPr lang="en-GB">
                        <a:effectLst/>
                      </a:endParaRPr>
                    </a:p>
                  </a:txBody>
                  <a:tcPr anchor="ctr"/>
                </a:tc>
                <a:tc>
                  <a:txBody>
                    <a:bodyPr/>
                    <a:lstStyle/>
                    <a:p>
                      <a:pPr algn="ctr" fontAlgn="base"/>
                      <a:r>
                        <a:rPr lang="en-GB" sz="1500">
                          <a:effectLst/>
                        </a:rPr>
                        <a:t>Description​</a:t>
                      </a:r>
                      <a:endParaRPr lang="en-GB">
                        <a:effectLst/>
                      </a:endParaRPr>
                    </a:p>
                  </a:txBody>
                  <a:tcPr anchor="ctr"/>
                </a:tc>
                <a:extLst>
                  <a:ext uri="{0D108BD9-81ED-4DB2-BD59-A6C34878D82A}">
                    <a16:rowId xmlns:a16="http://schemas.microsoft.com/office/drawing/2014/main" val="1881122005"/>
                  </a:ext>
                </a:extLst>
              </a:tr>
              <a:tr h="238125">
                <a:tc>
                  <a:txBody>
                    <a:bodyPr/>
                    <a:lstStyle/>
                    <a:p>
                      <a:pPr fontAlgn="base"/>
                      <a:r>
                        <a:rPr lang="en-GB" sz="1100" err="1">
                          <a:effectLst/>
                        </a:rPr>
                        <a:t>enrollee_id</a:t>
                      </a:r>
                      <a:r>
                        <a:rPr lang="en-GB" sz="1100">
                          <a:effectLst/>
                        </a:rPr>
                        <a:t>​</a:t>
                      </a:r>
                      <a:endParaRPr lang="en-GB">
                        <a:effectLst/>
                      </a:endParaRPr>
                    </a:p>
                  </a:txBody>
                  <a:tcPr anchor="ctr"/>
                </a:tc>
                <a:tc>
                  <a:txBody>
                    <a:bodyPr/>
                    <a:lstStyle/>
                    <a:p>
                      <a:pPr fontAlgn="base"/>
                      <a:r>
                        <a:rPr lang="en-GB" sz="1100">
                          <a:effectLst/>
                        </a:rPr>
                        <a:t>Unique ID for candidate​</a:t>
                      </a:r>
                      <a:endParaRPr lang="en-GB">
                        <a:effectLst/>
                      </a:endParaRPr>
                    </a:p>
                  </a:txBody>
                  <a:tcPr anchor="ctr"/>
                </a:tc>
                <a:extLst>
                  <a:ext uri="{0D108BD9-81ED-4DB2-BD59-A6C34878D82A}">
                    <a16:rowId xmlns:a16="http://schemas.microsoft.com/office/drawing/2014/main" val="1332863356"/>
                  </a:ext>
                </a:extLst>
              </a:tr>
              <a:tr h="238125">
                <a:tc>
                  <a:txBody>
                    <a:bodyPr/>
                    <a:lstStyle/>
                    <a:p>
                      <a:pPr fontAlgn="base"/>
                      <a:r>
                        <a:rPr lang="en-GB" sz="1100">
                          <a:effectLst/>
                        </a:rPr>
                        <a:t>city_ development _index (CDI)​</a:t>
                      </a:r>
                      <a:endParaRPr lang="en-GB">
                        <a:effectLst/>
                      </a:endParaRPr>
                    </a:p>
                  </a:txBody>
                  <a:tcPr anchor="ctr"/>
                </a:tc>
                <a:tc>
                  <a:txBody>
                    <a:bodyPr/>
                    <a:lstStyle/>
                    <a:p>
                      <a:pPr fontAlgn="base"/>
                      <a:r>
                        <a:rPr lang="en-GB" sz="1100" err="1">
                          <a:effectLst/>
                        </a:rPr>
                        <a:t>Developement</a:t>
                      </a:r>
                      <a:r>
                        <a:rPr lang="en-GB" sz="1100">
                          <a:effectLst/>
                        </a:rPr>
                        <a:t> index of the city (scaled). Ranks cities according to their Infrastructure, Waste Management, Health, Education, and City Product​</a:t>
                      </a:r>
                      <a:endParaRPr lang="en-GB">
                        <a:effectLst/>
                      </a:endParaRPr>
                    </a:p>
                  </a:txBody>
                  <a:tcPr anchor="ctr"/>
                </a:tc>
                <a:extLst>
                  <a:ext uri="{0D108BD9-81ED-4DB2-BD59-A6C34878D82A}">
                    <a16:rowId xmlns:a16="http://schemas.microsoft.com/office/drawing/2014/main" val="1810336991"/>
                  </a:ext>
                </a:extLst>
              </a:tr>
              <a:tr h="238125">
                <a:tc>
                  <a:txBody>
                    <a:bodyPr/>
                    <a:lstStyle/>
                    <a:p>
                      <a:pPr fontAlgn="base"/>
                      <a:r>
                        <a:rPr lang="en-GB" sz="1100" err="1">
                          <a:effectLst/>
                        </a:rPr>
                        <a:t>training_hours</a:t>
                      </a:r>
                      <a:r>
                        <a:rPr lang="en-GB" sz="1100">
                          <a:effectLst/>
                        </a:rPr>
                        <a:t>​</a:t>
                      </a:r>
                      <a:endParaRPr lang="en-GB">
                        <a:effectLst/>
                      </a:endParaRPr>
                    </a:p>
                  </a:txBody>
                  <a:tcPr anchor="ctr"/>
                </a:tc>
                <a:tc>
                  <a:txBody>
                    <a:bodyPr/>
                    <a:lstStyle/>
                    <a:p>
                      <a:pPr fontAlgn="base"/>
                      <a:r>
                        <a:rPr lang="en-GB" sz="1100">
                          <a:effectLst/>
                        </a:rPr>
                        <a:t>training hours completed​</a:t>
                      </a:r>
                      <a:endParaRPr lang="en-GB">
                        <a:effectLst/>
                      </a:endParaRPr>
                    </a:p>
                  </a:txBody>
                  <a:tcPr anchor="ctr"/>
                </a:tc>
                <a:extLst>
                  <a:ext uri="{0D108BD9-81ED-4DB2-BD59-A6C34878D82A}">
                    <a16:rowId xmlns:a16="http://schemas.microsoft.com/office/drawing/2014/main" val="3257052017"/>
                  </a:ext>
                </a:extLst>
              </a:tr>
            </a:tbl>
          </a:graphicData>
        </a:graphic>
      </p:graphicFrame>
      <p:sp>
        <p:nvSpPr>
          <p:cNvPr id="11" name="Google Shape;747;p69">
            <a:extLst>
              <a:ext uri="{FF2B5EF4-FFF2-40B4-BE49-F238E27FC236}">
                <a16:creationId xmlns:a16="http://schemas.microsoft.com/office/drawing/2014/main" id="{A3B399D4-4EDF-43F4-B522-616617BECF35}"/>
              </a:ext>
            </a:extLst>
          </p:cNvPr>
          <p:cNvSpPr txBox="1">
            <a:spLocks/>
          </p:cNvSpPr>
          <p:nvPr/>
        </p:nvSpPr>
        <p:spPr>
          <a:xfrm>
            <a:off x="5126554" y="1017437"/>
            <a:ext cx="3528912" cy="478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Playfair Display"/>
              <a:buNone/>
              <a:defRPr sz="3000" b="0" i="0" u="none" strike="noStrike" cap="none">
                <a:solidFill>
                  <a:schemeClr val="dk1"/>
                </a:solidFill>
                <a:latin typeface="Playfair Display"/>
                <a:ea typeface="Playfair Display"/>
                <a:cs typeface="Playfair Display"/>
                <a:sym typeface="Playfair Display"/>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r>
              <a:rPr lang="en-US" sz="1800">
                <a:solidFill>
                  <a:schemeClr val="accent6"/>
                </a:solidFill>
              </a:rPr>
              <a:t>Numerical Features</a:t>
            </a:r>
            <a:endParaRPr lang="en" sz="1800"/>
          </a:p>
        </p:txBody>
      </p:sp>
    </p:spTree>
    <p:extLst>
      <p:ext uri="{BB962C8B-B14F-4D97-AF65-F5344CB8AC3E}">
        <p14:creationId xmlns:p14="http://schemas.microsoft.com/office/powerpoint/2010/main" val="33967789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46"/>
        <p:cNvGrpSpPr/>
        <p:nvPr/>
      </p:nvGrpSpPr>
      <p:grpSpPr>
        <a:xfrm>
          <a:off x="0" y="0"/>
          <a:ext cx="0" cy="0"/>
          <a:chOff x="0" y="0"/>
          <a:chExt cx="0" cy="0"/>
        </a:xfrm>
      </p:grpSpPr>
      <p:sp>
        <p:nvSpPr>
          <p:cNvPr id="747" name="Google Shape;747;p69"/>
          <p:cNvSpPr txBox="1">
            <a:spLocks noGrp="1"/>
          </p:cNvSpPr>
          <p:nvPr>
            <p:ph type="title"/>
          </p:nvPr>
        </p:nvSpPr>
        <p:spPr>
          <a:xfrm>
            <a:off x="713225" y="257367"/>
            <a:ext cx="7717500" cy="478200"/>
          </a:xfrm>
          <a:prstGeom prst="rect">
            <a:avLst/>
          </a:prstGeom>
        </p:spPr>
        <p:txBody>
          <a:bodyPr spcFirstLastPara="1" wrap="square" lIns="91425" tIns="91425" rIns="91425" bIns="91425" anchor="ctr" anchorCtr="0">
            <a:noAutofit/>
          </a:bodyPr>
          <a:lstStyle/>
          <a:p>
            <a:pPr algn="ctr"/>
            <a:r>
              <a:rPr lang="en">
                <a:solidFill>
                  <a:schemeClr val="accent6">
                    <a:lumMod val="50000"/>
                  </a:schemeClr>
                </a:solidFill>
              </a:rPr>
              <a:t>Data Correlation</a:t>
            </a:r>
          </a:p>
        </p:txBody>
      </p:sp>
      <p:sp>
        <p:nvSpPr>
          <p:cNvPr id="5" name="Google Shape;335;p30">
            <a:extLst>
              <a:ext uri="{FF2B5EF4-FFF2-40B4-BE49-F238E27FC236}">
                <a16:creationId xmlns:a16="http://schemas.microsoft.com/office/drawing/2014/main" id="{AC2DD4BD-C3B6-421F-A62C-5139FD7846F0}"/>
              </a:ext>
            </a:extLst>
          </p:cNvPr>
          <p:cNvSpPr txBox="1">
            <a:spLocks/>
          </p:cNvSpPr>
          <p:nvPr/>
        </p:nvSpPr>
        <p:spPr>
          <a:xfrm>
            <a:off x="5454677" y="1221964"/>
            <a:ext cx="2897048" cy="36928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000">
                <a:solidFill>
                  <a:schemeClr val="accent6"/>
                </a:solidFill>
              </a:rPr>
              <a:t>Spearman Correlation</a:t>
            </a:r>
            <a:endParaRPr lang="en-US">
              <a:solidFill>
                <a:schemeClr val="accent6"/>
              </a:solidFill>
            </a:endParaRPr>
          </a:p>
        </p:txBody>
      </p:sp>
      <p:sp>
        <p:nvSpPr>
          <p:cNvPr id="6" name="Google Shape;335;p30">
            <a:extLst>
              <a:ext uri="{FF2B5EF4-FFF2-40B4-BE49-F238E27FC236}">
                <a16:creationId xmlns:a16="http://schemas.microsoft.com/office/drawing/2014/main" id="{C4EDA7BE-7E7F-4B83-9586-307FEC87AD37}"/>
              </a:ext>
            </a:extLst>
          </p:cNvPr>
          <p:cNvSpPr txBox="1">
            <a:spLocks/>
          </p:cNvSpPr>
          <p:nvPr/>
        </p:nvSpPr>
        <p:spPr>
          <a:xfrm>
            <a:off x="241193" y="1221963"/>
            <a:ext cx="3938769" cy="36928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000">
                <a:solidFill>
                  <a:schemeClr val="accent6"/>
                </a:solidFill>
              </a:rPr>
              <a:t>Information Values</a:t>
            </a:r>
            <a:endParaRPr lang="en-US">
              <a:solidFill>
                <a:schemeClr val="accent6"/>
              </a:solidFill>
            </a:endParaRPr>
          </a:p>
        </p:txBody>
      </p:sp>
      <p:pic>
        <p:nvPicPr>
          <p:cNvPr id="7" name="Picture 6" descr="Chart, treemap chart&#10;&#10;Description automatically generated">
            <a:extLst>
              <a:ext uri="{FF2B5EF4-FFF2-40B4-BE49-F238E27FC236}">
                <a16:creationId xmlns:a16="http://schemas.microsoft.com/office/drawing/2014/main" id="{8C4A8A96-E9B6-4068-A762-3A6B5E4198A4}"/>
              </a:ext>
            </a:extLst>
          </p:cNvPr>
          <p:cNvPicPr>
            <a:picLocks noChangeAspect="1"/>
          </p:cNvPicPr>
          <p:nvPr/>
        </p:nvPicPr>
        <p:blipFill>
          <a:blip r:embed="rId3"/>
          <a:stretch>
            <a:fillRect/>
          </a:stretch>
        </p:blipFill>
        <p:spPr>
          <a:xfrm>
            <a:off x="4570176" y="1836480"/>
            <a:ext cx="3873775" cy="2886708"/>
          </a:xfrm>
          <a:prstGeom prst="rect">
            <a:avLst/>
          </a:prstGeom>
        </p:spPr>
      </p:pic>
      <p:pic>
        <p:nvPicPr>
          <p:cNvPr id="9" name="Picture 8" descr="Chart, bar chart&#10;&#10;Description automatically generated">
            <a:extLst>
              <a:ext uri="{FF2B5EF4-FFF2-40B4-BE49-F238E27FC236}">
                <a16:creationId xmlns:a16="http://schemas.microsoft.com/office/drawing/2014/main" id="{DF5F203D-2FB9-4940-A08E-65653EDCC9CC}"/>
              </a:ext>
            </a:extLst>
          </p:cNvPr>
          <p:cNvPicPr>
            <a:picLocks noChangeAspect="1"/>
          </p:cNvPicPr>
          <p:nvPr/>
        </p:nvPicPr>
        <p:blipFill>
          <a:blip r:embed="rId4"/>
          <a:stretch>
            <a:fillRect/>
          </a:stretch>
        </p:blipFill>
        <p:spPr>
          <a:xfrm>
            <a:off x="352022" y="2076746"/>
            <a:ext cx="3724688" cy="1770119"/>
          </a:xfrm>
          <a:prstGeom prst="rect">
            <a:avLst/>
          </a:prstGeom>
        </p:spPr>
      </p:pic>
    </p:spTree>
    <p:extLst>
      <p:ext uri="{BB962C8B-B14F-4D97-AF65-F5344CB8AC3E}">
        <p14:creationId xmlns:p14="http://schemas.microsoft.com/office/powerpoint/2010/main" val="14135622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46"/>
        <p:cNvGrpSpPr/>
        <p:nvPr/>
      </p:nvGrpSpPr>
      <p:grpSpPr>
        <a:xfrm>
          <a:off x="0" y="0"/>
          <a:ext cx="0" cy="0"/>
          <a:chOff x="0" y="0"/>
          <a:chExt cx="0" cy="0"/>
        </a:xfrm>
      </p:grpSpPr>
      <p:pic>
        <p:nvPicPr>
          <p:cNvPr id="3" name="Picture 4" descr="Diagram&#10;&#10;Description automatically generated">
            <a:extLst>
              <a:ext uri="{FF2B5EF4-FFF2-40B4-BE49-F238E27FC236}">
                <a16:creationId xmlns:a16="http://schemas.microsoft.com/office/drawing/2014/main" id="{9B4A21AE-566F-457F-A160-7D1B90E41D48}"/>
              </a:ext>
            </a:extLst>
          </p:cNvPr>
          <p:cNvPicPr>
            <a:picLocks noChangeAspect="1"/>
          </p:cNvPicPr>
          <p:nvPr/>
        </p:nvPicPr>
        <p:blipFill>
          <a:blip r:embed="rId3"/>
          <a:stretch>
            <a:fillRect/>
          </a:stretch>
        </p:blipFill>
        <p:spPr>
          <a:xfrm>
            <a:off x="2490853" y="2653449"/>
            <a:ext cx="6654744" cy="2486839"/>
          </a:xfrm>
          <a:prstGeom prst="rect">
            <a:avLst/>
          </a:prstGeom>
        </p:spPr>
      </p:pic>
      <p:pic>
        <p:nvPicPr>
          <p:cNvPr id="11" name="Picture 11" descr="Chart, bar chart&#10;&#10;Description automatically generated">
            <a:extLst>
              <a:ext uri="{FF2B5EF4-FFF2-40B4-BE49-F238E27FC236}">
                <a16:creationId xmlns:a16="http://schemas.microsoft.com/office/drawing/2014/main" id="{6DA82848-C663-4308-8039-8D40CCB517B3}"/>
              </a:ext>
            </a:extLst>
          </p:cNvPr>
          <p:cNvPicPr>
            <a:picLocks noChangeAspect="1"/>
          </p:cNvPicPr>
          <p:nvPr/>
        </p:nvPicPr>
        <p:blipFill>
          <a:blip r:embed="rId4"/>
          <a:stretch>
            <a:fillRect/>
          </a:stretch>
        </p:blipFill>
        <p:spPr>
          <a:xfrm>
            <a:off x="2491451" y="2002"/>
            <a:ext cx="6649654" cy="2650938"/>
          </a:xfrm>
          <a:prstGeom prst="rect">
            <a:avLst/>
          </a:prstGeom>
        </p:spPr>
      </p:pic>
      <p:sp>
        <p:nvSpPr>
          <p:cNvPr id="12" name="TextBox 11">
            <a:extLst>
              <a:ext uri="{FF2B5EF4-FFF2-40B4-BE49-F238E27FC236}">
                <a16:creationId xmlns:a16="http://schemas.microsoft.com/office/drawing/2014/main" id="{1766B3C8-DBCD-40F3-93D4-F0E6515B61AE}"/>
              </a:ext>
            </a:extLst>
          </p:cNvPr>
          <p:cNvSpPr txBox="1"/>
          <p:nvPr/>
        </p:nvSpPr>
        <p:spPr>
          <a:xfrm>
            <a:off x="2893" y="1836757"/>
            <a:ext cx="2692560"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200" b="1">
                <a:latin typeface="Playfair Display"/>
              </a:rPr>
              <a:t>Identify</a:t>
            </a:r>
            <a:endParaRPr lang="en-US" sz="3200"/>
          </a:p>
          <a:p>
            <a:pPr algn="ctr"/>
            <a:r>
              <a:rPr lang="en-US" sz="3200" b="1">
                <a:latin typeface="Playfair Display"/>
              </a:rPr>
              <a:t>Missing Values</a:t>
            </a:r>
            <a:endParaRPr lang="en-US" sz="3200">
              <a:latin typeface="Playfair Display"/>
            </a:endParaRPr>
          </a:p>
        </p:txBody>
      </p:sp>
    </p:spTree>
    <p:extLst>
      <p:ext uri="{BB962C8B-B14F-4D97-AF65-F5344CB8AC3E}">
        <p14:creationId xmlns:p14="http://schemas.microsoft.com/office/powerpoint/2010/main" val="21575731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46"/>
        <p:cNvGrpSpPr/>
        <p:nvPr/>
      </p:nvGrpSpPr>
      <p:grpSpPr>
        <a:xfrm>
          <a:off x="0" y="0"/>
          <a:ext cx="0" cy="0"/>
          <a:chOff x="0" y="0"/>
          <a:chExt cx="0" cy="0"/>
        </a:xfrm>
      </p:grpSpPr>
      <p:sp>
        <p:nvSpPr>
          <p:cNvPr id="747" name="Google Shape;747;p69"/>
          <p:cNvSpPr txBox="1">
            <a:spLocks noGrp="1"/>
          </p:cNvSpPr>
          <p:nvPr>
            <p:ph type="title"/>
          </p:nvPr>
        </p:nvSpPr>
        <p:spPr>
          <a:xfrm>
            <a:off x="713225" y="496095"/>
            <a:ext cx="7717500" cy="478200"/>
          </a:xfrm>
          <a:prstGeom prst="rect">
            <a:avLst/>
          </a:prstGeom>
        </p:spPr>
        <p:txBody>
          <a:bodyPr spcFirstLastPara="1" wrap="square" lIns="91425" tIns="91425" rIns="91425" bIns="91425" anchor="ctr" anchorCtr="0">
            <a:noAutofit/>
          </a:bodyPr>
          <a:lstStyle/>
          <a:p>
            <a:pPr algn="ctr"/>
            <a:r>
              <a:rPr lang="en"/>
              <a:t> Identify Data Imbalance</a:t>
            </a:r>
            <a:endParaRPr lang="en-US"/>
          </a:p>
        </p:txBody>
      </p:sp>
      <p:pic>
        <p:nvPicPr>
          <p:cNvPr id="3" name="Picture 3" descr="Chart&#10;&#10;Description automatically generated">
            <a:extLst>
              <a:ext uri="{FF2B5EF4-FFF2-40B4-BE49-F238E27FC236}">
                <a16:creationId xmlns:a16="http://schemas.microsoft.com/office/drawing/2014/main" id="{42666CA4-4493-46C5-A1AA-FDCF2B274EA9}"/>
              </a:ext>
            </a:extLst>
          </p:cNvPr>
          <p:cNvPicPr>
            <a:picLocks noChangeAspect="1"/>
          </p:cNvPicPr>
          <p:nvPr/>
        </p:nvPicPr>
        <p:blipFill>
          <a:blip r:embed="rId3"/>
          <a:stretch>
            <a:fillRect/>
          </a:stretch>
        </p:blipFill>
        <p:spPr>
          <a:xfrm>
            <a:off x="878229" y="1758794"/>
            <a:ext cx="7373073" cy="2696569"/>
          </a:xfrm>
          <a:prstGeom prst="rect">
            <a:avLst/>
          </a:prstGeom>
        </p:spPr>
      </p:pic>
    </p:spTree>
    <p:extLst>
      <p:ext uri="{BB962C8B-B14F-4D97-AF65-F5344CB8AC3E}">
        <p14:creationId xmlns:p14="http://schemas.microsoft.com/office/powerpoint/2010/main" val="29668953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85"/>
        <p:cNvGrpSpPr/>
        <p:nvPr/>
      </p:nvGrpSpPr>
      <p:grpSpPr>
        <a:xfrm>
          <a:off x="0" y="0"/>
          <a:ext cx="0" cy="0"/>
          <a:chOff x="0" y="0"/>
          <a:chExt cx="0" cy="0"/>
        </a:xfrm>
      </p:grpSpPr>
      <p:pic>
        <p:nvPicPr>
          <p:cNvPr id="3" name="Picture 3">
            <a:extLst>
              <a:ext uri="{FF2B5EF4-FFF2-40B4-BE49-F238E27FC236}">
                <a16:creationId xmlns:a16="http://schemas.microsoft.com/office/drawing/2014/main" id="{358BEF2E-2665-4994-A883-613C6A471AFA}"/>
              </a:ext>
            </a:extLst>
          </p:cNvPr>
          <p:cNvPicPr>
            <a:picLocks noChangeAspect="1"/>
          </p:cNvPicPr>
          <p:nvPr/>
        </p:nvPicPr>
        <p:blipFill>
          <a:blip r:embed="rId3"/>
          <a:stretch>
            <a:fillRect/>
          </a:stretch>
        </p:blipFill>
        <p:spPr>
          <a:xfrm>
            <a:off x="4063862" y="752473"/>
            <a:ext cx="4985716" cy="3240987"/>
          </a:xfrm>
          <a:prstGeom prst="rect">
            <a:avLst/>
          </a:prstGeom>
        </p:spPr>
      </p:pic>
      <p:sp>
        <p:nvSpPr>
          <p:cNvPr id="587" name="Google Shape;587;p63"/>
          <p:cNvSpPr/>
          <p:nvPr/>
        </p:nvSpPr>
        <p:spPr>
          <a:xfrm>
            <a:off x="26813" y="-18478"/>
            <a:ext cx="9143732" cy="5143313"/>
          </a:xfrm>
          <a:custGeom>
            <a:avLst/>
            <a:gdLst/>
            <a:ahLst/>
            <a:cxnLst/>
            <a:rect l="l" t="t" r="r" b="b"/>
            <a:pathLst>
              <a:path w="285474" h="160578" extrusionOk="0">
                <a:moveTo>
                  <a:pt x="243873" y="30678"/>
                </a:moveTo>
                <a:cubicBezTo>
                  <a:pt x="250850" y="30678"/>
                  <a:pt x="257158" y="32359"/>
                  <a:pt x="260548" y="37433"/>
                </a:cubicBezTo>
                <a:cubicBezTo>
                  <a:pt x="262279" y="40029"/>
                  <a:pt x="263046" y="43142"/>
                  <a:pt x="263697" y="46193"/>
                </a:cubicBezTo>
                <a:cubicBezTo>
                  <a:pt x="267364" y="63393"/>
                  <a:pt x="270129" y="84705"/>
                  <a:pt x="262716" y="101369"/>
                </a:cubicBezTo>
                <a:cubicBezTo>
                  <a:pt x="256489" y="115366"/>
                  <a:pt x="239271" y="128141"/>
                  <a:pt x="224052" y="129533"/>
                </a:cubicBezTo>
                <a:cubicBezTo>
                  <a:pt x="221425" y="129773"/>
                  <a:pt x="218722" y="129900"/>
                  <a:pt x="215979" y="129900"/>
                </a:cubicBezTo>
                <a:cubicBezTo>
                  <a:pt x="196743" y="129900"/>
                  <a:pt x="175529" y="123699"/>
                  <a:pt x="164825" y="107248"/>
                </a:cubicBezTo>
                <a:cubicBezTo>
                  <a:pt x="161899" y="102752"/>
                  <a:pt x="159758" y="97783"/>
                  <a:pt x="158447" y="92618"/>
                </a:cubicBezTo>
                <a:cubicBezTo>
                  <a:pt x="152987" y="71198"/>
                  <a:pt x="160730" y="51822"/>
                  <a:pt x="182801" y="46077"/>
                </a:cubicBezTo>
                <a:cubicBezTo>
                  <a:pt x="194497" y="43035"/>
                  <a:pt x="205630" y="39252"/>
                  <a:pt x="217156" y="35755"/>
                </a:cubicBezTo>
                <a:cubicBezTo>
                  <a:pt x="223439" y="33850"/>
                  <a:pt x="234288" y="30678"/>
                  <a:pt x="243873" y="30678"/>
                </a:cubicBezTo>
                <a:close/>
                <a:moveTo>
                  <a:pt x="0" y="0"/>
                </a:moveTo>
                <a:lnTo>
                  <a:pt x="0" y="160578"/>
                </a:lnTo>
                <a:lnTo>
                  <a:pt x="285473" y="160578"/>
                </a:lnTo>
                <a:lnTo>
                  <a:pt x="28547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63"/>
          <p:cNvSpPr/>
          <p:nvPr/>
        </p:nvSpPr>
        <p:spPr>
          <a:xfrm rot="-5400000">
            <a:off x="4945959" y="519864"/>
            <a:ext cx="3399452" cy="3545620"/>
          </a:xfrm>
          <a:custGeom>
            <a:avLst/>
            <a:gdLst/>
            <a:ahLst/>
            <a:cxnLst/>
            <a:rect l="l" t="t" r="r" b="b"/>
            <a:pathLst>
              <a:path w="56608" h="59042" extrusionOk="0">
                <a:moveTo>
                  <a:pt x="27546" y="1"/>
                </a:moveTo>
                <a:cubicBezTo>
                  <a:pt x="25354" y="1"/>
                  <a:pt x="23063" y="300"/>
                  <a:pt x="20726" y="892"/>
                </a:cubicBezTo>
                <a:cubicBezTo>
                  <a:pt x="17964" y="1599"/>
                  <a:pt x="15317" y="2741"/>
                  <a:pt x="12920" y="4316"/>
                </a:cubicBezTo>
                <a:cubicBezTo>
                  <a:pt x="2900" y="10844"/>
                  <a:pt x="1" y="24676"/>
                  <a:pt x="1028" y="35906"/>
                </a:cubicBezTo>
                <a:cubicBezTo>
                  <a:pt x="1781" y="44032"/>
                  <a:pt x="8583" y="53230"/>
                  <a:pt x="16070" y="56540"/>
                </a:cubicBezTo>
                <a:cubicBezTo>
                  <a:pt x="20162" y="58370"/>
                  <a:pt x="24783" y="59042"/>
                  <a:pt x="29477" y="59042"/>
                </a:cubicBezTo>
                <a:cubicBezTo>
                  <a:pt x="34966" y="59042"/>
                  <a:pt x="40556" y="58123"/>
                  <a:pt x="45515" y="57065"/>
                </a:cubicBezTo>
                <a:cubicBezTo>
                  <a:pt x="47135" y="56722"/>
                  <a:pt x="48801" y="56312"/>
                  <a:pt x="50194" y="55399"/>
                </a:cubicBezTo>
                <a:cubicBezTo>
                  <a:pt x="56608" y="51107"/>
                  <a:pt x="52842" y="38029"/>
                  <a:pt x="51084" y="32231"/>
                </a:cubicBezTo>
                <a:cubicBezTo>
                  <a:pt x="49212" y="26091"/>
                  <a:pt x="47204" y="20134"/>
                  <a:pt x="45560" y="13902"/>
                </a:cubicBezTo>
                <a:cubicBezTo>
                  <a:pt x="43127" y="4531"/>
                  <a:pt x="36083" y="1"/>
                  <a:pt x="27546"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63"/>
          <p:cNvSpPr/>
          <p:nvPr/>
        </p:nvSpPr>
        <p:spPr>
          <a:xfrm flipH="1">
            <a:off x="-42" y="-16325"/>
            <a:ext cx="2926199" cy="997600"/>
          </a:xfrm>
          <a:custGeom>
            <a:avLst/>
            <a:gdLst/>
            <a:ahLst/>
            <a:cxnLst/>
            <a:rect l="l" t="t" r="r" b="b"/>
            <a:pathLst>
              <a:path w="64164" h="21876" extrusionOk="0">
                <a:moveTo>
                  <a:pt x="1" y="0"/>
                </a:moveTo>
                <a:cubicBezTo>
                  <a:pt x="2816" y="5505"/>
                  <a:pt x="7168" y="7234"/>
                  <a:pt x="15608" y="7234"/>
                </a:cubicBezTo>
                <a:cubicBezTo>
                  <a:pt x="17515" y="7234"/>
                  <a:pt x="19630" y="7146"/>
                  <a:pt x="21983" y="6993"/>
                </a:cubicBezTo>
                <a:cubicBezTo>
                  <a:pt x="22445" y="6963"/>
                  <a:pt x="22902" y="6948"/>
                  <a:pt x="23353" y="6948"/>
                </a:cubicBezTo>
                <a:cubicBezTo>
                  <a:pt x="32304" y="6948"/>
                  <a:pt x="39037" y="12718"/>
                  <a:pt x="44477" y="17793"/>
                </a:cubicBezTo>
                <a:cubicBezTo>
                  <a:pt x="47433" y="20550"/>
                  <a:pt x="50813" y="21875"/>
                  <a:pt x="54040" y="21875"/>
                </a:cubicBezTo>
                <a:cubicBezTo>
                  <a:pt x="58002" y="21875"/>
                  <a:pt x="61733" y="19877"/>
                  <a:pt x="64163" y="16081"/>
                </a:cubicBezTo>
                <a:lnTo>
                  <a:pt x="6416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63"/>
          <p:cNvSpPr/>
          <p:nvPr/>
        </p:nvSpPr>
        <p:spPr>
          <a:xfrm rot="-5400000" flipH="1">
            <a:off x="7928445" y="3894682"/>
            <a:ext cx="1281323" cy="1386263"/>
          </a:xfrm>
          <a:custGeom>
            <a:avLst/>
            <a:gdLst/>
            <a:ahLst/>
            <a:cxnLst/>
            <a:rect l="l" t="t" r="r" b="b"/>
            <a:pathLst>
              <a:path w="37839" h="40938" extrusionOk="0">
                <a:moveTo>
                  <a:pt x="37839" y="0"/>
                </a:moveTo>
                <a:cubicBezTo>
                  <a:pt x="31770" y="767"/>
                  <a:pt x="28951" y="3515"/>
                  <a:pt x="26969" y="11313"/>
                </a:cubicBezTo>
                <a:cubicBezTo>
                  <a:pt x="24991" y="19111"/>
                  <a:pt x="19814" y="21473"/>
                  <a:pt x="9908" y="26266"/>
                </a:cubicBezTo>
                <a:cubicBezTo>
                  <a:pt x="1" y="31059"/>
                  <a:pt x="3737" y="40938"/>
                  <a:pt x="3737" y="40938"/>
                </a:cubicBezTo>
                <a:lnTo>
                  <a:pt x="37839" y="40938"/>
                </a:lnTo>
                <a:lnTo>
                  <a:pt x="37839"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63"/>
          <p:cNvSpPr txBox="1">
            <a:spLocks noGrp="1"/>
          </p:cNvSpPr>
          <p:nvPr>
            <p:ph type="title"/>
          </p:nvPr>
        </p:nvSpPr>
        <p:spPr>
          <a:xfrm>
            <a:off x="722376" y="1963650"/>
            <a:ext cx="3849600" cy="1216200"/>
          </a:xfrm>
          <a:prstGeom prst="rect">
            <a:avLst/>
          </a:prstGeom>
        </p:spPr>
        <p:txBody>
          <a:bodyPr spcFirstLastPara="1" wrap="square" lIns="91425" tIns="91425" rIns="91425" bIns="91425" anchor="ctr" anchorCtr="0">
            <a:noAutofit/>
          </a:bodyPr>
          <a:lstStyle/>
          <a:p>
            <a:r>
              <a:rPr lang="en" sz="4400"/>
              <a:t>Data Analysis</a:t>
            </a:r>
          </a:p>
        </p:txBody>
      </p:sp>
    </p:spTree>
    <p:extLst>
      <p:ext uri="{BB962C8B-B14F-4D97-AF65-F5344CB8AC3E}">
        <p14:creationId xmlns:p14="http://schemas.microsoft.com/office/powerpoint/2010/main" val="24316295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19"/>
        <p:cNvGrpSpPr/>
        <p:nvPr/>
      </p:nvGrpSpPr>
      <p:grpSpPr>
        <a:xfrm>
          <a:off x="0" y="0"/>
          <a:ext cx="0" cy="0"/>
          <a:chOff x="0" y="0"/>
          <a:chExt cx="0" cy="0"/>
        </a:xfrm>
      </p:grpSpPr>
      <p:sp>
        <p:nvSpPr>
          <p:cNvPr id="520" name="Google Shape;520;p61"/>
          <p:cNvSpPr txBox="1">
            <a:spLocks noGrp="1"/>
          </p:cNvSpPr>
          <p:nvPr>
            <p:ph type="title"/>
          </p:nvPr>
        </p:nvSpPr>
        <p:spPr>
          <a:prstGeom prst="rect">
            <a:avLst/>
          </a:prstGeom>
        </p:spPr>
        <p:txBody>
          <a:bodyPr spcFirstLastPara="1" wrap="square" lIns="0" tIns="0" rIns="0" bIns="0" anchor="t" anchorCtr="0">
            <a:noAutofit/>
          </a:bodyPr>
          <a:lstStyle/>
          <a:p>
            <a:r>
              <a:rPr lang="en"/>
              <a:t>City and CDI</a:t>
            </a:r>
            <a:endParaRPr lang="en-US"/>
          </a:p>
        </p:txBody>
      </p:sp>
      <p:pic>
        <p:nvPicPr>
          <p:cNvPr id="5" name="Picture 5" descr="Chart, histogram&#10;&#10;Description automatically generated">
            <a:extLst>
              <a:ext uri="{FF2B5EF4-FFF2-40B4-BE49-F238E27FC236}">
                <a16:creationId xmlns:a16="http://schemas.microsoft.com/office/drawing/2014/main" id="{2543845F-224F-4BAD-A2D7-1D921038A4DF}"/>
              </a:ext>
            </a:extLst>
          </p:cNvPr>
          <p:cNvPicPr>
            <a:picLocks noChangeAspect="1"/>
          </p:cNvPicPr>
          <p:nvPr/>
        </p:nvPicPr>
        <p:blipFill>
          <a:blip r:embed="rId3"/>
          <a:stretch>
            <a:fillRect/>
          </a:stretch>
        </p:blipFill>
        <p:spPr>
          <a:xfrm>
            <a:off x="102269" y="761636"/>
            <a:ext cx="2998871" cy="2687780"/>
          </a:xfrm>
          <a:prstGeom prst="rect">
            <a:avLst/>
          </a:prstGeom>
        </p:spPr>
      </p:pic>
      <p:pic>
        <p:nvPicPr>
          <p:cNvPr id="6" name="Picture 4" descr="Chart, treemap chart&#10;&#10;Description automatically generated">
            <a:extLst>
              <a:ext uri="{FF2B5EF4-FFF2-40B4-BE49-F238E27FC236}">
                <a16:creationId xmlns:a16="http://schemas.microsoft.com/office/drawing/2014/main" id="{403FD9A6-DABD-497F-8502-E772CB83BA32}"/>
              </a:ext>
            </a:extLst>
          </p:cNvPr>
          <p:cNvPicPr>
            <a:picLocks noChangeAspect="1"/>
          </p:cNvPicPr>
          <p:nvPr/>
        </p:nvPicPr>
        <p:blipFill rotWithShape="1">
          <a:blip r:embed="rId4"/>
          <a:srcRect l="66393" t="32437" r="137" b="35294"/>
          <a:stretch/>
        </p:blipFill>
        <p:spPr>
          <a:xfrm>
            <a:off x="3216711" y="1286436"/>
            <a:ext cx="2591495" cy="2014263"/>
          </a:xfrm>
          <a:prstGeom prst="rect">
            <a:avLst/>
          </a:prstGeom>
        </p:spPr>
      </p:pic>
      <p:pic>
        <p:nvPicPr>
          <p:cNvPr id="3" name="Picture 3" descr="Chart, bar chart&#10;&#10;Description automatically generated">
            <a:extLst>
              <a:ext uri="{FF2B5EF4-FFF2-40B4-BE49-F238E27FC236}">
                <a16:creationId xmlns:a16="http://schemas.microsoft.com/office/drawing/2014/main" id="{4A6C623D-FE1A-4034-B5F5-CE77CC395D99}"/>
              </a:ext>
            </a:extLst>
          </p:cNvPr>
          <p:cNvPicPr>
            <a:picLocks noChangeAspect="1"/>
          </p:cNvPicPr>
          <p:nvPr/>
        </p:nvPicPr>
        <p:blipFill>
          <a:blip r:embed="rId5"/>
          <a:stretch>
            <a:fillRect/>
          </a:stretch>
        </p:blipFill>
        <p:spPr>
          <a:xfrm>
            <a:off x="5915025" y="1128801"/>
            <a:ext cx="2743200" cy="2239200"/>
          </a:xfrm>
          <a:prstGeom prst="rect">
            <a:avLst/>
          </a:prstGeom>
        </p:spPr>
      </p:pic>
      <p:grpSp>
        <p:nvGrpSpPr>
          <p:cNvPr id="10" name="Group 9">
            <a:extLst>
              <a:ext uri="{FF2B5EF4-FFF2-40B4-BE49-F238E27FC236}">
                <a16:creationId xmlns:a16="http://schemas.microsoft.com/office/drawing/2014/main" id="{F503F5E2-04D9-4206-9BF0-7430B5196305}"/>
              </a:ext>
            </a:extLst>
          </p:cNvPr>
          <p:cNvGrpSpPr/>
          <p:nvPr/>
        </p:nvGrpSpPr>
        <p:grpSpPr>
          <a:xfrm>
            <a:off x="1708484" y="3626942"/>
            <a:ext cx="6030827" cy="1096956"/>
            <a:chOff x="4919411" y="1287378"/>
            <a:chExt cx="3293643" cy="1964959"/>
          </a:xfrm>
        </p:grpSpPr>
        <p:sp>
          <p:nvSpPr>
            <p:cNvPr id="12" name="Rectangle 11">
              <a:extLst>
                <a:ext uri="{FF2B5EF4-FFF2-40B4-BE49-F238E27FC236}">
                  <a16:creationId xmlns:a16="http://schemas.microsoft.com/office/drawing/2014/main" id="{7F506DD4-7A64-4C13-BC54-CF0F27748165}"/>
                </a:ext>
              </a:extLst>
            </p:cNvPr>
            <p:cNvSpPr/>
            <p:nvPr/>
          </p:nvSpPr>
          <p:spPr>
            <a:xfrm>
              <a:off x="4919411" y="1460332"/>
              <a:ext cx="3293643" cy="1792005"/>
            </a:xfrm>
            <a:prstGeom prst="rect">
              <a:avLst/>
            </a:prstGeom>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marL="285750" indent="-285750">
                <a:buFont typeface="Courier New"/>
                <a:buChar char="o"/>
              </a:pPr>
              <a:endParaRPr lang="en-US">
                <a:latin typeface="Sahitya"/>
                <a:cs typeface="Sahitya"/>
              </a:endParaRPr>
            </a:p>
            <a:p>
              <a:pPr marL="285750" indent="-285750">
                <a:buFont typeface="Courier New"/>
                <a:buChar char="o"/>
              </a:pPr>
              <a:r>
                <a:rPr lang="en-US">
                  <a:latin typeface="Sahitya"/>
                  <a:cs typeface="Sahitya"/>
                </a:rPr>
                <a:t>Targeting training and recruitment at cities with low CDI (in general)</a:t>
              </a:r>
              <a:endParaRPr lang="en-US"/>
            </a:p>
            <a:p>
              <a:pPr marL="285750" indent="-285750">
                <a:buFont typeface="Courier New"/>
                <a:buChar char="o"/>
              </a:pPr>
              <a:r>
                <a:rPr lang="en-US">
                  <a:latin typeface="Sahitya"/>
                  <a:cs typeface="Sahitya"/>
                </a:rPr>
                <a:t>Promoting to city_21 where class_1 candidate outnumbered class_0 and to city 103 where most of the candidate come from </a:t>
              </a:r>
            </a:p>
            <a:p>
              <a:pPr marL="285750" indent="-285750">
                <a:buFont typeface="Courier New"/>
                <a:buChar char="o"/>
              </a:pPr>
              <a:endParaRPr lang="en-US">
                <a:latin typeface="Sahitya"/>
                <a:cs typeface="Sahitya"/>
              </a:endParaRPr>
            </a:p>
          </p:txBody>
        </p:sp>
        <p:sp>
          <p:nvSpPr>
            <p:cNvPr id="13" name="Rectangle: Rounded Corners 12">
              <a:extLst>
                <a:ext uri="{FF2B5EF4-FFF2-40B4-BE49-F238E27FC236}">
                  <a16:creationId xmlns:a16="http://schemas.microsoft.com/office/drawing/2014/main" id="{658C8632-186F-4D9D-AF80-3F4268DC6CEE}"/>
                </a:ext>
              </a:extLst>
            </p:cNvPr>
            <p:cNvSpPr/>
            <p:nvPr/>
          </p:nvSpPr>
          <p:spPr>
            <a:xfrm>
              <a:off x="4919411" y="1287378"/>
              <a:ext cx="3293643" cy="455070"/>
            </a:xfrm>
            <a:prstGeom prst="roundRect">
              <a:avLst/>
            </a:prstGeom>
          </p:spPr>
          <p:style>
            <a:lnRef idx="1">
              <a:schemeClr val="accent1"/>
            </a:lnRef>
            <a:fillRef idx="3">
              <a:schemeClr val="accent1"/>
            </a:fillRef>
            <a:effectRef idx="2">
              <a:schemeClr val="accent1"/>
            </a:effectRef>
            <a:fontRef idx="minor">
              <a:schemeClr val="lt1"/>
            </a:fontRef>
          </p:style>
          <p:txBody>
            <a:bodyPr lIns="91440" tIns="45720" rIns="91440" bIns="45720" rtlCol="0" anchor="ctr"/>
            <a:lstStyle/>
            <a:p>
              <a:pPr algn="ctr"/>
              <a:r>
                <a:rPr lang="en-US">
                  <a:solidFill>
                    <a:schemeClr val="tx1"/>
                  </a:solidFill>
                  <a:latin typeface="Playfair Display"/>
                </a:rPr>
                <a:t>Recommendation</a:t>
              </a:r>
              <a:endParaRPr lang="en-US">
                <a:solidFill>
                  <a:schemeClr val="tx1"/>
                </a:solidFill>
                <a:cs typeface="Arial"/>
              </a:endParaRPr>
            </a:p>
          </p:txBody>
        </p:sp>
      </p:grpSp>
    </p:spTree>
    <p:extLst>
      <p:ext uri="{BB962C8B-B14F-4D97-AF65-F5344CB8AC3E}">
        <p14:creationId xmlns:p14="http://schemas.microsoft.com/office/powerpoint/2010/main" val="32738408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8663A3F2-7990-4839-9DE5-B089EC9DF2D8}"/>
              </a:ext>
            </a:extLst>
          </p:cNvPr>
          <p:cNvSpPr/>
          <p:nvPr/>
        </p:nvSpPr>
        <p:spPr>
          <a:xfrm>
            <a:off x="4919411" y="1460332"/>
            <a:ext cx="3293643" cy="2571749"/>
          </a:xfrm>
          <a:prstGeom prst="rect">
            <a:avLst/>
          </a:prstGeom>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marL="285750" indent="-285750">
              <a:buFont typeface="Courier New"/>
              <a:buChar char="o"/>
            </a:pPr>
            <a:r>
              <a:rPr lang="en-US">
                <a:latin typeface="Sahitya"/>
                <a:cs typeface="Arial"/>
              </a:rPr>
              <a:t>Data Training is popular for people under 10 years of experience and over 20 years of experience. </a:t>
            </a:r>
          </a:p>
          <a:p>
            <a:pPr marL="285750" indent="-285750">
              <a:buFont typeface="Courier New"/>
              <a:buChar char="o"/>
            </a:pPr>
            <a:r>
              <a:rPr lang="en-US">
                <a:latin typeface="Sahitya"/>
                <a:cs typeface="Arial"/>
              </a:rPr>
              <a:t>Recruiter can focus to people with low job experience.</a:t>
            </a:r>
          </a:p>
          <a:p>
            <a:pPr marL="285750" indent="-285750">
              <a:buFont typeface="Courier New"/>
              <a:buChar char="o"/>
            </a:pPr>
            <a:endParaRPr lang="en-US">
              <a:latin typeface="Sahitya"/>
              <a:cs typeface="Arial"/>
            </a:endParaRPr>
          </a:p>
        </p:txBody>
      </p:sp>
      <p:sp>
        <p:nvSpPr>
          <p:cNvPr id="2" name="Title 1">
            <a:extLst>
              <a:ext uri="{FF2B5EF4-FFF2-40B4-BE49-F238E27FC236}">
                <a16:creationId xmlns:a16="http://schemas.microsoft.com/office/drawing/2014/main" id="{36D4D68B-400C-4D7D-B068-D56C51A5D557}"/>
              </a:ext>
            </a:extLst>
          </p:cNvPr>
          <p:cNvSpPr>
            <a:spLocks noGrp="1"/>
          </p:cNvSpPr>
          <p:nvPr>
            <p:ph type="title"/>
          </p:nvPr>
        </p:nvSpPr>
        <p:spPr>
          <a:xfrm>
            <a:off x="2287886" y="539500"/>
            <a:ext cx="6142839" cy="612900"/>
          </a:xfrm>
        </p:spPr>
        <p:txBody>
          <a:bodyPr/>
          <a:lstStyle/>
          <a:p>
            <a:r>
              <a:rPr lang="en"/>
              <a:t>Experience</a:t>
            </a:r>
            <a:endParaRPr lang="en-US"/>
          </a:p>
        </p:txBody>
      </p:sp>
      <p:pic>
        <p:nvPicPr>
          <p:cNvPr id="4" name="Picture 4" descr="Graphical user interface, chart, application, treemap chart, PowerPoint&#10;&#10;Description automatically generated">
            <a:extLst>
              <a:ext uri="{FF2B5EF4-FFF2-40B4-BE49-F238E27FC236}">
                <a16:creationId xmlns:a16="http://schemas.microsoft.com/office/drawing/2014/main" id="{0827ACF0-6A98-41D7-820D-0F72AA0F04BF}"/>
              </a:ext>
            </a:extLst>
          </p:cNvPr>
          <p:cNvPicPr>
            <a:picLocks noChangeAspect="1"/>
          </p:cNvPicPr>
          <p:nvPr/>
        </p:nvPicPr>
        <p:blipFill rotWithShape="1">
          <a:blip r:embed="rId2"/>
          <a:srcRect l="51205" t="40161" r="-1004" b="40629"/>
          <a:stretch/>
        </p:blipFill>
        <p:spPr>
          <a:xfrm>
            <a:off x="466051" y="331470"/>
            <a:ext cx="3734128" cy="2160256"/>
          </a:xfrm>
          <a:prstGeom prst="rect">
            <a:avLst/>
          </a:prstGeom>
        </p:spPr>
      </p:pic>
      <p:sp>
        <p:nvSpPr>
          <p:cNvPr id="8" name="Rectangle: Rounded Corners 7">
            <a:extLst>
              <a:ext uri="{FF2B5EF4-FFF2-40B4-BE49-F238E27FC236}">
                <a16:creationId xmlns:a16="http://schemas.microsoft.com/office/drawing/2014/main" id="{CDDC94A3-E4EF-488D-AF94-82E9EE615862}"/>
              </a:ext>
            </a:extLst>
          </p:cNvPr>
          <p:cNvSpPr/>
          <p:nvPr/>
        </p:nvSpPr>
        <p:spPr>
          <a:xfrm>
            <a:off x="4919411" y="1287378"/>
            <a:ext cx="3293643" cy="345907"/>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1"/>
                </a:solidFill>
                <a:latin typeface="Playfair Display"/>
              </a:rPr>
              <a:t>Recommendation</a:t>
            </a:r>
            <a:endParaRPr lang="en-US">
              <a:solidFill>
                <a:schemeClr val="tx1"/>
              </a:solidFill>
              <a:cs typeface="Arial"/>
            </a:endParaRPr>
          </a:p>
        </p:txBody>
      </p:sp>
      <p:pic>
        <p:nvPicPr>
          <p:cNvPr id="3" name="Picture 5" descr="Chart, bar chart&#10;&#10;Description automatically generated">
            <a:extLst>
              <a:ext uri="{FF2B5EF4-FFF2-40B4-BE49-F238E27FC236}">
                <a16:creationId xmlns:a16="http://schemas.microsoft.com/office/drawing/2014/main" id="{1D2CD493-2777-4231-B530-940E705B4C92}"/>
              </a:ext>
            </a:extLst>
          </p:cNvPr>
          <p:cNvPicPr>
            <a:picLocks noChangeAspect="1"/>
          </p:cNvPicPr>
          <p:nvPr/>
        </p:nvPicPr>
        <p:blipFill>
          <a:blip r:embed="rId3"/>
          <a:stretch>
            <a:fillRect/>
          </a:stretch>
        </p:blipFill>
        <p:spPr>
          <a:xfrm>
            <a:off x="425617" y="2444983"/>
            <a:ext cx="3713245" cy="2697450"/>
          </a:xfrm>
          <a:prstGeom prst="rect">
            <a:avLst/>
          </a:prstGeom>
        </p:spPr>
      </p:pic>
    </p:spTree>
    <p:extLst>
      <p:ext uri="{BB962C8B-B14F-4D97-AF65-F5344CB8AC3E}">
        <p14:creationId xmlns:p14="http://schemas.microsoft.com/office/powerpoint/2010/main" val="14916818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35A34B-B0D5-47BE-B0F7-AC380EEF0E7F}"/>
              </a:ext>
            </a:extLst>
          </p:cNvPr>
          <p:cNvSpPr>
            <a:spLocks noGrp="1"/>
          </p:cNvSpPr>
          <p:nvPr>
            <p:ph type="title"/>
          </p:nvPr>
        </p:nvSpPr>
        <p:spPr>
          <a:xfrm>
            <a:off x="4145261" y="-47040"/>
            <a:ext cx="4413300" cy="612900"/>
          </a:xfrm>
        </p:spPr>
        <p:txBody>
          <a:bodyPr/>
          <a:lstStyle/>
          <a:p>
            <a:r>
              <a:rPr lang="en-US"/>
              <a:t>Educational Background</a:t>
            </a:r>
          </a:p>
        </p:txBody>
      </p:sp>
      <p:pic>
        <p:nvPicPr>
          <p:cNvPr id="7" name="Picture 4" descr="Graphical user interface, chart, application, treemap chart, PowerPoint&#10;&#10;Description automatically generated">
            <a:extLst>
              <a:ext uri="{FF2B5EF4-FFF2-40B4-BE49-F238E27FC236}">
                <a16:creationId xmlns:a16="http://schemas.microsoft.com/office/drawing/2014/main" id="{0B8B7CFE-4E4C-4322-8CE0-F5117E70E22C}"/>
              </a:ext>
            </a:extLst>
          </p:cNvPr>
          <p:cNvPicPr>
            <a:picLocks noChangeAspect="1"/>
          </p:cNvPicPr>
          <p:nvPr/>
        </p:nvPicPr>
        <p:blipFill rotWithShape="1">
          <a:blip r:embed="rId2"/>
          <a:srcRect l="50100" t="19746" b="61044"/>
          <a:stretch/>
        </p:blipFill>
        <p:spPr>
          <a:xfrm>
            <a:off x="217900" y="511944"/>
            <a:ext cx="4004861" cy="2310683"/>
          </a:xfrm>
          <a:prstGeom prst="rect">
            <a:avLst/>
          </a:prstGeom>
        </p:spPr>
      </p:pic>
      <p:pic>
        <p:nvPicPr>
          <p:cNvPr id="4" name="Picture 5" descr="Chart, bar chart&#10;&#10;Description automatically generated">
            <a:extLst>
              <a:ext uri="{FF2B5EF4-FFF2-40B4-BE49-F238E27FC236}">
                <a16:creationId xmlns:a16="http://schemas.microsoft.com/office/drawing/2014/main" id="{E98D8437-BECF-4DD2-8696-B5CB4590C6F9}"/>
              </a:ext>
            </a:extLst>
          </p:cNvPr>
          <p:cNvPicPr>
            <a:picLocks noChangeAspect="1"/>
          </p:cNvPicPr>
          <p:nvPr/>
        </p:nvPicPr>
        <p:blipFill>
          <a:blip r:embed="rId3"/>
          <a:stretch>
            <a:fillRect/>
          </a:stretch>
        </p:blipFill>
        <p:spPr>
          <a:xfrm>
            <a:off x="854241" y="2761053"/>
            <a:ext cx="2743200" cy="2418735"/>
          </a:xfrm>
          <a:prstGeom prst="rect">
            <a:avLst/>
          </a:prstGeom>
        </p:spPr>
      </p:pic>
      <p:pic>
        <p:nvPicPr>
          <p:cNvPr id="11" name="Picture 11" descr="Chart, bar chart&#10;&#10;Description automatically generated">
            <a:extLst>
              <a:ext uri="{FF2B5EF4-FFF2-40B4-BE49-F238E27FC236}">
                <a16:creationId xmlns:a16="http://schemas.microsoft.com/office/drawing/2014/main" id="{10FD6AD4-85FF-43E9-8758-C11460782940}"/>
              </a:ext>
            </a:extLst>
          </p:cNvPr>
          <p:cNvPicPr>
            <a:picLocks noChangeAspect="1"/>
          </p:cNvPicPr>
          <p:nvPr/>
        </p:nvPicPr>
        <p:blipFill>
          <a:blip r:embed="rId4"/>
          <a:stretch>
            <a:fillRect/>
          </a:stretch>
        </p:blipFill>
        <p:spPr>
          <a:xfrm>
            <a:off x="5185610" y="2697791"/>
            <a:ext cx="2743200" cy="2485103"/>
          </a:xfrm>
          <a:prstGeom prst="rect">
            <a:avLst/>
          </a:prstGeom>
        </p:spPr>
      </p:pic>
      <p:pic>
        <p:nvPicPr>
          <p:cNvPr id="12" name="Picture 4" descr="Graphical user interface, chart, application, treemap chart, PowerPoint&#10;&#10;Description automatically generated">
            <a:extLst>
              <a:ext uri="{FF2B5EF4-FFF2-40B4-BE49-F238E27FC236}">
                <a16:creationId xmlns:a16="http://schemas.microsoft.com/office/drawing/2014/main" id="{DD1AE0A7-C98A-4D79-AB8C-0A0354714536}"/>
              </a:ext>
            </a:extLst>
          </p:cNvPr>
          <p:cNvPicPr>
            <a:picLocks noChangeAspect="1"/>
          </p:cNvPicPr>
          <p:nvPr/>
        </p:nvPicPr>
        <p:blipFill rotWithShape="1">
          <a:blip r:embed="rId2"/>
          <a:srcRect l="1103" t="39398" r="48947" b="41405"/>
          <a:stretch/>
        </p:blipFill>
        <p:spPr>
          <a:xfrm>
            <a:off x="4549268" y="421707"/>
            <a:ext cx="4008603" cy="2309277"/>
          </a:xfrm>
          <a:prstGeom prst="rect">
            <a:avLst/>
          </a:prstGeom>
        </p:spPr>
      </p:pic>
    </p:spTree>
    <p:extLst>
      <p:ext uri="{BB962C8B-B14F-4D97-AF65-F5344CB8AC3E}">
        <p14:creationId xmlns:p14="http://schemas.microsoft.com/office/powerpoint/2010/main" val="23225425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72"/>
        <p:cNvGrpSpPr/>
        <p:nvPr/>
      </p:nvGrpSpPr>
      <p:grpSpPr>
        <a:xfrm>
          <a:off x="0" y="0"/>
          <a:ext cx="0" cy="0"/>
          <a:chOff x="0" y="0"/>
          <a:chExt cx="0" cy="0"/>
        </a:xfrm>
      </p:grpSpPr>
      <p:pic>
        <p:nvPicPr>
          <p:cNvPr id="7" name="Picture 6">
            <a:extLst>
              <a:ext uri="{FF2B5EF4-FFF2-40B4-BE49-F238E27FC236}">
                <a16:creationId xmlns:a16="http://schemas.microsoft.com/office/drawing/2014/main" id="{325EDFAA-DABD-4D55-8E53-DB9990C0921E}"/>
              </a:ext>
            </a:extLst>
          </p:cNvPr>
          <p:cNvPicPr>
            <a:picLocks noChangeAspect="1"/>
          </p:cNvPicPr>
          <p:nvPr/>
        </p:nvPicPr>
        <p:blipFill>
          <a:blip r:embed="rId3"/>
          <a:stretch>
            <a:fillRect/>
          </a:stretch>
        </p:blipFill>
        <p:spPr>
          <a:xfrm>
            <a:off x="6779037" y="1696410"/>
            <a:ext cx="1365820" cy="1750679"/>
          </a:xfrm>
          <a:prstGeom prst="rect">
            <a:avLst/>
          </a:prstGeom>
        </p:spPr>
      </p:pic>
      <p:pic>
        <p:nvPicPr>
          <p:cNvPr id="2" name="Picture 5">
            <a:extLst>
              <a:ext uri="{FF2B5EF4-FFF2-40B4-BE49-F238E27FC236}">
                <a16:creationId xmlns:a16="http://schemas.microsoft.com/office/drawing/2014/main" id="{191D20FA-3A9C-4C2D-9F77-FF304F6E75CF}"/>
              </a:ext>
            </a:extLst>
          </p:cNvPr>
          <p:cNvPicPr>
            <a:picLocks noChangeAspect="1"/>
          </p:cNvPicPr>
          <p:nvPr/>
        </p:nvPicPr>
        <p:blipFill rotWithShape="1">
          <a:blip r:embed="rId4"/>
          <a:srcRect t="274" r="30347"/>
          <a:stretch/>
        </p:blipFill>
        <p:spPr>
          <a:xfrm rot="16200000">
            <a:off x="3784982" y="1529894"/>
            <a:ext cx="1926104" cy="1803242"/>
          </a:xfrm>
          <a:prstGeom prst="rect">
            <a:avLst/>
          </a:prstGeom>
        </p:spPr>
      </p:pic>
      <p:pic>
        <p:nvPicPr>
          <p:cNvPr id="1073" name="Google Shape;1073;p92"/>
          <p:cNvPicPr preferRelativeResize="0"/>
          <p:nvPr/>
        </p:nvPicPr>
        <p:blipFill>
          <a:blip r:embed="rId5"/>
          <a:srcRect t="4115" b="4115"/>
          <a:stretch/>
        </p:blipFill>
        <p:spPr>
          <a:xfrm>
            <a:off x="1098129" y="1777162"/>
            <a:ext cx="1270539" cy="1165982"/>
          </a:xfrm>
          <a:prstGeom prst="rect">
            <a:avLst/>
          </a:prstGeom>
          <a:noFill/>
          <a:ln>
            <a:noFill/>
          </a:ln>
        </p:spPr>
      </p:pic>
      <p:sp>
        <p:nvSpPr>
          <p:cNvPr id="1076" name="Google Shape;1076;p92"/>
          <p:cNvSpPr/>
          <p:nvPr/>
        </p:nvSpPr>
        <p:spPr>
          <a:xfrm>
            <a:off x="12163" y="187"/>
            <a:ext cx="9143732" cy="5143313"/>
          </a:xfrm>
          <a:custGeom>
            <a:avLst/>
            <a:gdLst/>
            <a:ahLst/>
            <a:cxnLst/>
            <a:rect l="l" t="t" r="r" b="b"/>
            <a:pathLst>
              <a:path w="285474" h="160578" extrusionOk="0">
                <a:moveTo>
                  <a:pt x="60637" y="53081"/>
                </a:moveTo>
                <a:cubicBezTo>
                  <a:pt x="67892" y="53081"/>
                  <a:pt x="72495" y="59288"/>
                  <a:pt x="75320" y="66381"/>
                </a:cubicBezTo>
                <a:cubicBezTo>
                  <a:pt x="76302" y="68870"/>
                  <a:pt x="77256" y="71529"/>
                  <a:pt x="76775" y="74160"/>
                </a:cubicBezTo>
                <a:cubicBezTo>
                  <a:pt x="76248" y="77024"/>
                  <a:pt x="74125" y="79308"/>
                  <a:pt x="71930" y="81217"/>
                </a:cubicBezTo>
                <a:cubicBezTo>
                  <a:pt x="68621" y="84098"/>
                  <a:pt x="64927" y="86534"/>
                  <a:pt x="60975" y="88434"/>
                </a:cubicBezTo>
                <a:cubicBezTo>
                  <a:pt x="58476" y="89645"/>
                  <a:pt x="55700" y="90644"/>
                  <a:pt x="52980" y="90644"/>
                </a:cubicBezTo>
                <a:cubicBezTo>
                  <a:pt x="51953" y="90644"/>
                  <a:pt x="50933" y="90501"/>
                  <a:pt x="49940" y="90173"/>
                </a:cubicBezTo>
                <a:cubicBezTo>
                  <a:pt x="47380" y="89335"/>
                  <a:pt x="45355" y="87372"/>
                  <a:pt x="43570" y="85347"/>
                </a:cubicBezTo>
                <a:cubicBezTo>
                  <a:pt x="40234" y="81547"/>
                  <a:pt x="37406" y="77336"/>
                  <a:pt x="34587" y="73134"/>
                </a:cubicBezTo>
                <a:cubicBezTo>
                  <a:pt x="33311" y="71234"/>
                  <a:pt x="31982" y="69093"/>
                  <a:pt x="32321" y="66836"/>
                </a:cubicBezTo>
                <a:cubicBezTo>
                  <a:pt x="32937" y="62786"/>
                  <a:pt x="38387" y="60761"/>
                  <a:pt x="41643" y="59316"/>
                </a:cubicBezTo>
                <a:cubicBezTo>
                  <a:pt x="46514" y="57148"/>
                  <a:pt x="51635" y="55640"/>
                  <a:pt x="56586" y="53678"/>
                </a:cubicBezTo>
                <a:cubicBezTo>
                  <a:pt x="58020" y="53270"/>
                  <a:pt x="59369" y="53081"/>
                  <a:pt x="60637" y="53081"/>
                </a:cubicBezTo>
                <a:close/>
                <a:moveTo>
                  <a:pt x="235411" y="53062"/>
                </a:moveTo>
                <a:cubicBezTo>
                  <a:pt x="241220" y="53062"/>
                  <a:pt x="246856" y="54948"/>
                  <a:pt x="250244" y="59235"/>
                </a:cubicBezTo>
                <a:cubicBezTo>
                  <a:pt x="253536" y="63402"/>
                  <a:pt x="253697" y="71145"/>
                  <a:pt x="252582" y="76069"/>
                </a:cubicBezTo>
                <a:cubicBezTo>
                  <a:pt x="250672" y="84482"/>
                  <a:pt x="243420" y="90566"/>
                  <a:pt x="234757" y="90682"/>
                </a:cubicBezTo>
                <a:cubicBezTo>
                  <a:pt x="234651" y="90683"/>
                  <a:pt x="234544" y="90684"/>
                  <a:pt x="234437" y="90684"/>
                </a:cubicBezTo>
                <a:cubicBezTo>
                  <a:pt x="230220" y="90684"/>
                  <a:pt x="226060" y="89488"/>
                  <a:pt x="222205" y="87765"/>
                </a:cubicBezTo>
                <a:cubicBezTo>
                  <a:pt x="219618" y="86605"/>
                  <a:pt x="217103" y="85178"/>
                  <a:pt x="215167" y="83108"/>
                </a:cubicBezTo>
                <a:cubicBezTo>
                  <a:pt x="210189" y="77782"/>
                  <a:pt x="211661" y="68781"/>
                  <a:pt x="215381" y="63143"/>
                </a:cubicBezTo>
                <a:cubicBezTo>
                  <a:pt x="219065" y="57567"/>
                  <a:pt x="225346" y="54106"/>
                  <a:pt x="231911" y="53285"/>
                </a:cubicBezTo>
                <a:cubicBezTo>
                  <a:pt x="233074" y="53138"/>
                  <a:pt x="234246" y="53062"/>
                  <a:pt x="235411" y="53062"/>
                </a:cubicBezTo>
                <a:close/>
                <a:moveTo>
                  <a:pt x="144310" y="53079"/>
                </a:moveTo>
                <a:cubicBezTo>
                  <a:pt x="144862" y="53079"/>
                  <a:pt x="145423" y="53114"/>
                  <a:pt x="145993" y="53187"/>
                </a:cubicBezTo>
                <a:cubicBezTo>
                  <a:pt x="152826" y="54052"/>
                  <a:pt x="163103" y="58540"/>
                  <a:pt x="166030" y="65311"/>
                </a:cubicBezTo>
                <a:cubicBezTo>
                  <a:pt x="167395" y="68478"/>
                  <a:pt x="167029" y="72189"/>
                  <a:pt x="165789" y="75409"/>
                </a:cubicBezTo>
                <a:cubicBezTo>
                  <a:pt x="162728" y="83346"/>
                  <a:pt x="156336" y="90908"/>
                  <a:pt x="148258" y="90908"/>
                </a:cubicBezTo>
                <a:cubicBezTo>
                  <a:pt x="146140" y="90908"/>
                  <a:pt x="143906" y="90388"/>
                  <a:pt x="141586" y="89219"/>
                </a:cubicBezTo>
                <a:cubicBezTo>
                  <a:pt x="136992" y="86899"/>
                  <a:pt x="132897" y="83599"/>
                  <a:pt x="129667" y="79593"/>
                </a:cubicBezTo>
                <a:cubicBezTo>
                  <a:pt x="127089" y="76408"/>
                  <a:pt x="125002" y="72474"/>
                  <a:pt x="125448" y="68397"/>
                </a:cubicBezTo>
                <a:cubicBezTo>
                  <a:pt x="126126" y="62188"/>
                  <a:pt x="132478" y="57237"/>
                  <a:pt x="137741" y="54695"/>
                </a:cubicBezTo>
                <a:cubicBezTo>
                  <a:pt x="139798" y="53706"/>
                  <a:pt x="141972" y="53079"/>
                  <a:pt x="144310" y="53079"/>
                </a:cubicBezTo>
                <a:close/>
                <a:moveTo>
                  <a:pt x="0" y="0"/>
                </a:moveTo>
                <a:lnTo>
                  <a:pt x="0" y="160578"/>
                </a:lnTo>
                <a:lnTo>
                  <a:pt x="285473" y="160578"/>
                </a:lnTo>
                <a:lnTo>
                  <a:pt x="285473" y="0"/>
                </a:lnTo>
                <a:close/>
              </a:path>
            </a:pathLst>
          </a:cu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92"/>
          <p:cNvSpPr txBox="1">
            <a:spLocks noGrp="1"/>
          </p:cNvSpPr>
          <p:nvPr>
            <p:ph type="subTitle" idx="6"/>
          </p:nvPr>
        </p:nvSpPr>
        <p:spPr>
          <a:xfrm>
            <a:off x="6078250" y="3550920"/>
            <a:ext cx="2130600" cy="841200"/>
          </a:xfrm>
          <a:prstGeom prst="rect">
            <a:avLst/>
          </a:prstGeom>
        </p:spPr>
        <p:txBody>
          <a:bodyPr spcFirstLastPara="1" wrap="square" lIns="91425" tIns="91425" rIns="91425" bIns="91425" anchor="t" anchorCtr="0">
            <a:noAutofit/>
          </a:bodyPr>
          <a:lstStyle/>
          <a:p>
            <a:pPr algn="just"/>
            <a:endParaRPr lang="en" sz="1200"/>
          </a:p>
          <a:p>
            <a:pPr algn="just"/>
            <a:endParaRPr lang="en" sz="1200"/>
          </a:p>
        </p:txBody>
      </p:sp>
      <p:sp>
        <p:nvSpPr>
          <p:cNvPr id="1079" name="Google Shape;1079;p92"/>
          <p:cNvSpPr txBox="1">
            <a:spLocks noGrp="1"/>
          </p:cNvSpPr>
          <p:nvPr>
            <p:ph type="subTitle" idx="1"/>
          </p:nvPr>
        </p:nvSpPr>
        <p:spPr>
          <a:xfrm>
            <a:off x="807198" y="3160860"/>
            <a:ext cx="2130600" cy="356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Abdul Hamid</a:t>
            </a:r>
            <a:endParaRPr/>
          </a:p>
        </p:txBody>
      </p:sp>
      <p:sp>
        <p:nvSpPr>
          <p:cNvPr id="1080" name="Google Shape;1080;p92"/>
          <p:cNvSpPr/>
          <p:nvPr/>
        </p:nvSpPr>
        <p:spPr>
          <a:xfrm>
            <a:off x="5840317" y="0"/>
            <a:ext cx="3313108" cy="997600"/>
          </a:xfrm>
          <a:custGeom>
            <a:avLst/>
            <a:gdLst/>
            <a:ahLst/>
            <a:cxnLst/>
            <a:rect l="l" t="t" r="r" b="b"/>
            <a:pathLst>
              <a:path w="64164" h="21876" extrusionOk="0">
                <a:moveTo>
                  <a:pt x="1" y="0"/>
                </a:moveTo>
                <a:cubicBezTo>
                  <a:pt x="2816" y="5505"/>
                  <a:pt x="7168" y="7234"/>
                  <a:pt x="15608" y="7234"/>
                </a:cubicBezTo>
                <a:cubicBezTo>
                  <a:pt x="17515" y="7234"/>
                  <a:pt x="19630" y="7146"/>
                  <a:pt x="21983" y="6993"/>
                </a:cubicBezTo>
                <a:cubicBezTo>
                  <a:pt x="22445" y="6963"/>
                  <a:pt x="22902" y="6948"/>
                  <a:pt x="23353" y="6948"/>
                </a:cubicBezTo>
                <a:cubicBezTo>
                  <a:pt x="32304" y="6948"/>
                  <a:pt x="39037" y="12718"/>
                  <a:pt x="44477" y="17793"/>
                </a:cubicBezTo>
                <a:cubicBezTo>
                  <a:pt x="47433" y="20550"/>
                  <a:pt x="50813" y="21875"/>
                  <a:pt x="54040" y="21875"/>
                </a:cubicBezTo>
                <a:cubicBezTo>
                  <a:pt x="58002" y="21875"/>
                  <a:pt x="61733" y="19877"/>
                  <a:pt x="64163" y="16081"/>
                </a:cubicBezTo>
                <a:lnTo>
                  <a:pt x="6416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92"/>
          <p:cNvSpPr/>
          <p:nvPr/>
        </p:nvSpPr>
        <p:spPr>
          <a:xfrm rot="5400000">
            <a:off x="140297" y="4024328"/>
            <a:ext cx="977381" cy="1258025"/>
          </a:xfrm>
          <a:custGeom>
            <a:avLst/>
            <a:gdLst/>
            <a:ahLst/>
            <a:cxnLst/>
            <a:rect l="l" t="t" r="r" b="b"/>
            <a:pathLst>
              <a:path w="37839" h="40938" extrusionOk="0">
                <a:moveTo>
                  <a:pt x="37839" y="0"/>
                </a:moveTo>
                <a:cubicBezTo>
                  <a:pt x="31770" y="767"/>
                  <a:pt x="28951" y="3515"/>
                  <a:pt x="26969" y="11313"/>
                </a:cubicBezTo>
                <a:cubicBezTo>
                  <a:pt x="24991" y="19111"/>
                  <a:pt x="19814" y="21473"/>
                  <a:pt x="9908" y="26266"/>
                </a:cubicBezTo>
                <a:cubicBezTo>
                  <a:pt x="1" y="31059"/>
                  <a:pt x="3737" y="40938"/>
                  <a:pt x="3737" y="40938"/>
                </a:cubicBezTo>
                <a:lnTo>
                  <a:pt x="37839" y="40938"/>
                </a:lnTo>
                <a:lnTo>
                  <a:pt x="37839"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92"/>
          <p:cNvSpPr txBox="1">
            <a:spLocks noGrp="1"/>
          </p:cNvSpPr>
          <p:nvPr>
            <p:ph type="title"/>
          </p:nvPr>
        </p:nvSpPr>
        <p:spPr>
          <a:xfrm>
            <a:off x="713225" y="539500"/>
            <a:ext cx="7717500" cy="478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Our Team</a:t>
            </a:r>
            <a:endParaRPr/>
          </a:p>
        </p:txBody>
      </p:sp>
      <p:sp>
        <p:nvSpPr>
          <p:cNvPr id="1083" name="Google Shape;1083;p92"/>
          <p:cNvSpPr txBox="1">
            <a:spLocks noGrp="1"/>
          </p:cNvSpPr>
          <p:nvPr>
            <p:ph type="subTitle" idx="2"/>
          </p:nvPr>
        </p:nvSpPr>
        <p:spPr>
          <a:xfrm>
            <a:off x="3518729" y="3146960"/>
            <a:ext cx="2130600" cy="356700"/>
          </a:xfrm>
          <a:prstGeom prst="rect">
            <a:avLst/>
          </a:prstGeom>
        </p:spPr>
        <p:txBody>
          <a:bodyPr spcFirstLastPara="1" wrap="square" lIns="91425" tIns="91425" rIns="91425" bIns="91425" anchor="ctr" anchorCtr="0">
            <a:noAutofit/>
          </a:bodyPr>
          <a:lstStyle/>
          <a:p>
            <a:pPr marL="0" indent="0"/>
            <a:r>
              <a:rPr lang="en"/>
              <a:t>Agatha Putri A.</a:t>
            </a:r>
          </a:p>
        </p:txBody>
      </p:sp>
      <p:sp>
        <p:nvSpPr>
          <p:cNvPr id="1084" name="Google Shape;1084;p92"/>
          <p:cNvSpPr txBox="1">
            <a:spLocks noGrp="1"/>
          </p:cNvSpPr>
          <p:nvPr>
            <p:ph type="subTitle" idx="3"/>
          </p:nvPr>
        </p:nvSpPr>
        <p:spPr>
          <a:xfrm>
            <a:off x="6432332" y="3158076"/>
            <a:ext cx="2130600" cy="356700"/>
          </a:xfrm>
          <a:prstGeom prst="rect">
            <a:avLst/>
          </a:prstGeom>
        </p:spPr>
        <p:txBody>
          <a:bodyPr spcFirstLastPara="1" wrap="square" lIns="91425" tIns="91425" rIns="91425" bIns="91425" anchor="ctr" anchorCtr="0">
            <a:noAutofit/>
          </a:bodyPr>
          <a:lstStyle/>
          <a:p>
            <a:pPr marL="0" indent="0"/>
            <a:r>
              <a:rPr lang="en"/>
              <a:t>Juan Antonio S</a:t>
            </a:r>
            <a:endParaRPr lang="en-US"/>
          </a:p>
        </p:txBody>
      </p:sp>
      <p:pic>
        <p:nvPicPr>
          <p:cNvPr id="4" name="Picture 4">
            <a:hlinkClick r:id="rId6"/>
            <a:extLst>
              <a:ext uri="{FF2B5EF4-FFF2-40B4-BE49-F238E27FC236}">
                <a16:creationId xmlns:a16="http://schemas.microsoft.com/office/drawing/2014/main" id="{F80F7890-9B86-4063-AC67-D6EC11C2A9BB}"/>
              </a:ext>
            </a:extLst>
          </p:cNvPr>
          <p:cNvPicPr>
            <a:picLocks noChangeAspect="1"/>
          </p:cNvPicPr>
          <p:nvPr/>
        </p:nvPicPr>
        <p:blipFill>
          <a:blip r:embed="rId7"/>
          <a:stretch>
            <a:fillRect/>
          </a:stretch>
        </p:blipFill>
        <p:spPr>
          <a:xfrm>
            <a:off x="7099438" y="3751193"/>
            <a:ext cx="361950" cy="361950"/>
          </a:xfrm>
          <a:prstGeom prst="rect">
            <a:avLst/>
          </a:prstGeom>
        </p:spPr>
      </p:pic>
      <p:pic>
        <p:nvPicPr>
          <p:cNvPr id="5" name="Picture 5">
            <a:hlinkClick r:id="rId8"/>
            <a:extLst>
              <a:ext uri="{FF2B5EF4-FFF2-40B4-BE49-F238E27FC236}">
                <a16:creationId xmlns:a16="http://schemas.microsoft.com/office/drawing/2014/main" id="{5007720B-D448-46A8-B301-84A4507C29B6}"/>
              </a:ext>
            </a:extLst>
          </p:cNvPr>
          <p:cNvPicPr>
            <a:picLocks noChangeAspect="1"/>
          </p:cNvPicPr>
          <p:nvPr/>
        </p:nvPicPr>
        <p:blipFill>
          <a:blip r:embed="rId9"/>
          <a:stretch>
            <a:fillRect/>
          </a:stretch>
        </p:blipFill>
        <p:spPr>
          <a:xfrm>
            <a:off x="7613582" y="3760719"/>
            <a:ext cx="352425" cy="342900"/>
          </a:xfrm>
          <a:prstGeom prst="rect">
            <a:avLst/>
          </a:prstGeom>
        </p:spPr>
      </p:pic>
      <p:pic>
        <p:nvPicPr>
          <p:cNvPr id="19" name="Picture 4">
            <a:hlinkClick r:id="rId10"/>
            <a:extLst>
              <a:ext uri="{FF2B5EF4-FFF2-40B4-BE49-F238E27FC236}">
                <a16:creationId xmlns:a16="http://schemas.microsoft.com/office/drawing/2014/main" id="{1A8867FA-CEA7-412C-8FA1-A99ECEE2D25E}"/>
              </a:ext>
            </a:extLst>
          </p:cNvPr>
          <p:cNvPicPr>
            <a:picLocks noChangeAspect="1"/>
          </p:cNvPicPr>
          <p:nvPr/>
        </p:nvPicPr>
        <p:blipFill>
          <a:blip r:embed="rId7"/>
          <a:stretch>
            <a:fillRect/>
          </a:stretch>
        </p:blipFill>
        <p:spPr>
          <a:xfrm>
            <a:off x="1406253" y="3735456"/>
            <a:ext cx="361950" cy="361950"/>
          </a:xfrm>
          <a:prstGeom prst="rect">
            <a:avLst/>
          </a:prstGeom>
        </p:spPr>
      </p:pic>
      <p:pic>
        <p:nvPicPr>
          <p:cNvPr id="20" name="Picture 5">
            <a:hlinkClick r:id="rId11"/>
            <a:extLst>
              <a:ext uri="{FF2B5EF4-FFF2-40B4-BE49-F238E27FC236}">
                <a16:creationId xmlns:a16="http://schemas.microsoft.com/office/drawing/2014/main" id="{F49AB46F-C34C-4886-BAE1-8A4F24AEF803}"/>
              </a:ext>
            </a:extLst>
          </p:cNvPr>
          <p:cNvPicPr>
            <a:picLocks noChangeAspect="1"/>
          </p:cNvPicPr>
          <p:nvPr/>
        </p:nvPicPr>
        <p:blipFill>
          <a:blip r:embed="rId9"/>
          <a:stretch>
            <a:fillRect/>
          </a:stretch>
        </p:blipFill>
        <p:spPr>
          <a:xfrm>
            <a:off x="1895550" y="3751193"/>
            <a:ext cx="352425" cy="342900"/>
          </a:xfrm>
          <a:prstGeom prst="rect">
            <a:avLst/>
          </a:prstGeom>
        </p:spPr>
      </p:pic>
      <p:pic>
        <p:nvPicPr>
          <p:cNvPr id="18" name="Picture 4">
            <a:extLst>
              <a:ext uri="{FF2B5EF4-FFF2-40B4-BE49-F238E27FC236}">
                <a16:creationId xmlns:a16="http://schemas.microsoft.com/office/drawing/2014/main" id="{3E35C876-A8DD-4782-9007-DB303BB89E6A}"/>
              </a:ext>
            </a:extLst>
          </p:cNvPr>
          <p:cNvPicPr>
            <a:picLocks noChangeAspect="1"/>
          </p:cNvPicPr>
          <p:nvPr/>
        </p:nvPicPr>
        <p:blipFill>
          <a:blip r:embed="rId7"/>
          <a:stretch>
            <a:fillRect/>
          </a:stretch>
        </p:blipFill>
        <p:spPr>
          <a:xfrm>
            <a:off x="4181036" y="3667778"/>
            <a:ext cx="361950" cy="361950"/>
          </a:xfrm>
          <a:prstGeom prst="rect">
            <a:avLst/>
          </a:prstGeom>
        </p:spPr>
      </p:pic>
      <p:pic>
        <p:nvPicPr>
          <p:cNvPr id="21" name="Picture 5">
            <a:extLst>
              <a:ext uri="{FF2B5EF4-FFF2-40B4-BE49-F238E27FC236}">
                <a16:creationId xmlns:a16="http://schemas.microsoft.com/office/drawing/2014/main" id="{C8815B98-E990-4ADA-8F59-D1C17300AE03}"/>
              </a:ext>
            </a:extLst>
          </p:cNvPr>
          <p:cNvPicPr>
            <a:picLocks noChangeAspect="1"/>
          </p:cNvPicPr>
          <p:nvPr/>
        </p:nvPicPr>
        <p:blipFill>
          <a:blip r:embed="rId9"/>
          <a:stretch>
            <a:fillRect/>
          </a:stretch>
        </p:blipFill>
        <p:spPr>
          <a:xfrm>
            <a:off x="4670333" y="3683515"/>
            <a:ext cx="352425" cy="34290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E3741E-76E8-4850-BBC0-F5CE35EC3747}"/>
              </a:ext>
            </a:extLst>
          </p:cNvPr>
          <p:cNvSpPr>
            <a:spLocks noGrp="1"/>
          </p:cNvSpPr>
          <p:nvPr>
            <p:ph type="title"/>
          </p:nvPr>
        </p:nvSpPr>
        <p:spPr/>
        <p:txBody>
          <a:bodyPr/>
          <a:lstStyle/>
          <a:p>
            <a:r>
              <a:rPr lang="en-US"/>
              <a:t>Educational Background</a:t>
            </a:r>
          </a:p>
        </p:txBody>
      </p:sp>
      <p:pic>
        <p:nvPicPr>
          <p:cNvPr id="5" name="Picture 5" descr="Chart, bar chart&#10;&#10;Description automatically generated">
            <a:extLst>
              <a:ext uri="{FF2B5EF4-FFF2-40B4-BE49-F238E27FC236}">
                <a16:creationId xmlns:a16="http://schemas.microsoft.com/office/drawing/2014/main" id="{BF1C2042-D4CB-4906-A27A-DC4846D26D5F}"/>
              </a:ext>
            </a:extLst>
          </p:cNvPr>
          <p:cNvPicPr>
            <a:picLocks noChangeAspect="1"/>
          </p:cNvPicPr>
          <p:nvPr/>
        </p:nvPicPr>
        <p:blipFill>
          <a:blip r:embed="rId2"/>
          <a:stretch>
            <a:fillRect/>
          </a:stretch>
        </p:blipFill>
        <p:spPr>
          <a:xfrm>
            <a:off x="748965" y="166744"/>
            <a:ext cx="2743200" cy="2418735"/>
          </a:xfrm>
          <a:prstGeom prst="rect">
            <a:avLst/>
          </a:prstGeom>
        </p:spPr>
      </p:pic>
      <p:pic>
        <p:nvPicPr>
          <p:cNvPr id="7" name="Picture 11" descr="Chart, bar chart&#10;&#10;Description automatically generated">
            <a:extLst>
              <a:ext uri="{FF2B5EF4-FFF2-40B4-BE49-F238E27FC236}">
                <a16:creationId xmlns:a16="http://schemas.microsoft.com/office/drawing/2014/main" id="{9566F002-59B9-4700-8524-48E6AF6BE7FD}"/>
              </a:ext>
            </a:extLst>
          </p:cNvPr>
          <p:cNvPicPr>
            <a:picLocks noChangeAspect="1"/>
          </p:cNvPicPr>
          <p:nvPr/>
        </p:nvPicPr>
        <p:blipFill>
          <a:blip r:embed="rId3"/>
          <a:stretch>
            <a:fillRect/>
          </a:stretch>
        </p:blipFill>
        <p:spPr>
          <a:xfrm>
            <a:off x="748965" y="2652673"/>
            <a:ext cx="2743200" cy="2485103"/>
          </a:xfrm>
          <a:prstGeom prst="rect">
            <a:avLst/>
          </a:prstGeom>
        </p:spPr>
      </p:pic>
      <p:grpSp>
        <p:nvGrpSpPr>
          <p:cNvPr id="11" name="Group 10">
            <a:extLst>
              <a:ext uri="{FF2B5EF4-FFF2-40B4-BE49-F238E27FC236}">
                <a16:creationId xmlns:a16="http://schemas.microsoft.com/office/drawing/2014/main" id="{0778B63F-847C-463F-8F08-2574F80FF7D1}"/>
              </a:ext>
            </a:extLst>
          </p:cNvPr>
          <p:cNvGrpSpPr/>
          <p:nvPr/>
        </p:nvGrpSpPr>
        <p:grpSpPr>
          <a:xfrm>
            <a:off x="4573504" y="1377615"/>
            <a:ext cx="3301162" cy="1752098"/>
            <a:chOff x="4911892" y="1287378"/>
            <a:chExt cx="3301162" cy="1594184"/>
          </a:xfrm>
        </p:grpSpPr>
        <p:sp>
          <p:nvSpPr>
            <p:cNvPr id="9" name="Rectangle 8">
              <a:extLst>
                <a:ext uri="{FF2B5EF4-FFF2-40B4-BE49-F238E27FC236}">
                  <a16:creationId xmlns:a16="http://schemas.microsoft.com/office/drawing/2014/main" id="{7AE5BA12-1C50-48FE-8446-B7C0FB813B3B}"/>
                </a:ext>
              </a:extLst>
            </p:cNvPr>
            <p:cNvSpPr/>
            <p:nvPr/>
          </p:nvSpPr>
          <p:spPr>
            <a:xfrm>
              <a:off x="4911892" y="1460332"/>
              <a:ext cx="3301162" cy="1421230"/>
            </a:xfrm>
            <a:prstGeom prst="rect">
              <a:avLst/>
            </a:prstGeom>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marL="285750" indent="-285750">
                <a:buFont typeface="Courier New"/>
                <a:buChar char="o"/>
              </a:pPr>
              <a:r>
                <a:rPr lang="en-US">
                  <a:latin typeface="Sahitya"/>
                  <a:cs typeface="Arial"/>
                </a:rPr>
                <a:t>Design training for those who graduate from non-technological degree</a:t>
              </a:r>
              <a:endParaRPr lang="en-US">
                <a:latin typeface="Arial"/>
                <a:cs typeface="Arial"/>
              </a:endParaRPr>
            </a:p>
          </p:txBody>
        </p:sp>
        <p:sp>
          <p:nvSpPr>
            <p:cNvPr id="10" name="Rectangle: Rounded Corners 9">
              <a:extLst>
                <a:ext uri="{FF2B5EF4-FFF2-40B4-BE49-F238E27FC236}">
                  <a16:creationId xmlns:a16="http://schemas.microsoft.com/office/drawing/2014/main" id="{1D6165D3-DBB6-4A10-A4BE-639026297E1B}"/>
                </a:ext>
              </a:extLst>
            </p:cNvPr>
            <p:cNvSpPr/>
            <p:nvPr/>
          </p:nvSpPr>
          <p:spPr>
            <a:xfrm>
              <a:off x="4919411" y="1287378"/>
              <a:ext cx="3293643" cy="345907"/>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1"/>
                  </a:solidFill>
                  <a:latin typeface="Playfair Display"/>
                </a:rPr>
                <a:t>Recommendation</a:t>
              </a:r>
              <a:endParaRPr lang="en-US">
                <a:solidFill>
                  <a:schemeClr val="tx1"/>
                </a:solidFill>
                <a:cs typeface="Arial"/>
              </a:endParaRPr>
            </a:p>
          </p:txBody>
        </p:sp>
      </p:grpSp>
    </p:spTree>
    <p:extLst>
      <p:ext uri="{BB962C8B-B14F-4D97-AF65-F5344CB8AC3E}">
        <p14:creationId xmlns:p14="http://schemas.microsoft.com/office/powerpoint/2010/main" val="31177787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D4D68B-400C-4D7D-B068-D56C51A5D557}"/>
              </a:ext>
            </a:extLst>
          </p:cNvPr>
          <p:cNvSpPr>
            <a:spLocks noGrp="1"/>
          </p:cNvSpPr>
          <p:nvPr>
            <p:ph type="title"/>
          </p:nvPr>
        </p:nvSpPr>
        <p:spPr>
          <a:xfrm>
            <a:off x="2287886" y="539500"/>
            <a:ext cx="6142839" cy="612900"/>
          </a:xfrm>
        </p:spPr>
        <p:txBody>
          <a:bodyPr/>
          <a:lstStyle/>
          <a:p>
            <a:r>
              <a:rPr lang="en"/>
              <a:t>Relevant Experience</a:t>
            </a:r>
            <a:endParaRPr lang="en-US"/>
          </a:p>
        </p:txBody>
      </p:sp>
      <p:pic>
        <p:nvPicPr>
          <p:cNvPr id="4" name="Picture 4" descr="Graphical user interface, chart, application, treemap chart, PowerPoint&#10;&#10;Description automatically generated">
            <a:extLst>
              <a:ext uri="{FF2B5EF4-FFF2-40B4-BE49-F238E27FC236}">
                <a16:creationId xmlns:a16="http://schemas.microsoft.com/office/drawing/2014/main" id="{0827ACF0-6A98-41D7-820D-0F72AA0F04BF}"/>
              </a:ext>
            </a:extLst>
          </p:cNvPr>
          <p:cNvPicPr>
            <a:picLocks noChangeAspect="1"/>
          </p:cNvPicPr>
          <p:nvPr/>
        </p:nvPicPr>
        <p:blipFill rotWithShape="1">
          <a:blip r:embed="rId2"/>
          <a:srcRect l="49956" t="-19" r="355" b="80803"/>
          <a:stretch/>
        </p:blipFill>
        <p:spPr>
          <a:xfrm>
            <a:off x="503650" y="412451"/>
            <a:ext cx="3725865" cy="2160965"/>
          </a:xfrm>
          <a:prstGeom prst="rect">
            <a:avLst/>
          </a:prstGeom>
        </p:spPr>
      </p:pic>
      <p:pic>
        <p:nvPicPr>
          <p:cNvPr id="5" name="Picture 5" descr="Chart, bar chart&#10;&#10;Description automatically generated">
            <a:extLst>
              <a:ext uri="{FF2B5EF4-FFF2-40B4-BE49-F238E27FC236}">
                <a16:creationId xmlns:a16="http://schemas.microsoft.com/office/drawing/2014/main" id="{24CD7EB9-3529-4AC0-A4C1-F3FB4E5F9C93}"/>
              </a:ext>
            </a:extLst>
          </p:cNvPr>
          <p:cNvPicPr>
            <a:picLocks noChangeAspect="1"/>
          </p:cNvPicPr>
          <p:nvPr/>
        </p:nvPicPr>
        <p:blipFill rotWithShape="1">
          <a:blip r:embed="rId3"/>
          <a:srcRect l="33306" t="-1012" r="33224" b="66093"/>
          <a:stretch/>
        </p:blipFill>
        <p:spPr>
          <a:xfrm>
            <a:off x="869281" y="2567996"/>
            <a:ext cx="2996929" cy="2526936"/>
          </a:xfrm>
          <a:prstGeom prst="rect">
            <a:avLst/>
          </a:prstGeom>
        </p:spPr>
      </p:pic>
      <p:grpSp>
        <p:nvGrpSpPr>
          <p:cNvPr id="3" name="Group 2">
            <a:extLst>
              <a:ext uri="{FF2B5EF4-FFF2-40B4-BE49-F238E27FC236}">
                <a16:creationId xmlns:a16="http://schemas.microsoft.com/office/drawing/2014/main" id="{02FB420C-B216-49BE-9D83-0B531AE15870}"/>
              </a:ext>
            </a:extLst>
          </p:cNvPr>
          <p:cNvGrpSpPr/>
          <p:nvPr/>
        </p:nvGrpSpPr>
        <p:grpSpPr>
          <a:xfrm>
            <a:off x="4919411" y="1287378"/>
            <a:ext cx="3293643" cy="1786341"/>
            <a:chOff x="4919411" y="1287378"/>
            <a:chExt cx="3293643" cy="1786341"/>
          </a:xfrm>
        </p:grpSpPr>
        <p:sp>
          <p:nvSpPr>
            <p:cNvPr id="11" name="Rectangle 10">
              <a:extLst>
                <a:ext uri="{FF2B5EF4-FFF2-40B4-BE49-F238E27FC236}">
                  <a16:creationId xmlns:a16="http://schemas.microsoft.com/office/drawing/2014/main" id="{8663A3F2-7990-4839-9DE5-B089EC9DF2D8}"/>
                </a:ext>
              </a:extLst>
            </p:cNvPr>
            <p:cNvSpPr/>
            <p:nvPr/>
          </p:nvSpPr>
          <p:spPr>
            <a:xfrm>
              <a:off x="4919411" y="1460332"/>
              <a:ext cx="3293643" cy="1613387"/>
            </a:xfrm>
            <a:prstGeom prst="rect">
              <a:avLst/>
            </a:prstGeom>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marL="285750" indent="-285750">
                <a:buFont typeface="Courier New"/>
                <a:buChar char="o"/>
              </a:pPr>
              <a:r>
                <a:rPr lang="en-US">
                  <a:latin typeface="Sahitya"/>
                  <a:cs typeface="Sahitya"/>
                </a:rPr>
                <a:t>Create marketing strategy to gain more non relevant experience candidate to attend the data training </a:t>
              </a:r>
              <a:endParaRPr lang="en-US">
                <a:latin typeface="Arial"/>
                <a:cs typeface="Arial"/>
              </a:endParaRPr>
            </a:p>
          </p:txBody>
        </p:sp>
        <p:sp>
          <p:nvSpPr>
            <p:cNvPr id="8" name="Rectangle: Rounded Corners 7">
              <a:extLst>
                <a:ext uri="{FF2B5EF4-FFF2-40B4-BE49-F238E27FC236}">
                  <a16:creationId xmlns:a16="http://schemas.microsoft.com/office/drawing/2014/main" id="{CDDC94A3-E4EF-488D-AF94-82E9EE615862}"/>
                </a:ext>
              </a:extLst>
            </p:cNvPr>
            <p:cNvSpPr/>
            <p:nvPr/>
          </p:nvSpPr>
          <p:spPr>
            <a:xfrm>
              <a:off x="4919411" y="1287378"/>
              <a:ext cx="3293643" cy="345907"/>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1"/>
                  </a:solidFill>
                  <a:latin typeface="Playfair Display"/>
                </a:rPr>
                <a:t>Recommendation</a:t>
              </a:r>
              <a:endParaRPr lang="en-US">
                <a:solidFill>
                  <a:schemeClr val="tx1"/>
                </a:solidFill>
                <a:cs typeface="Arial"/>
              </a:endParaRPr>
            </a:p>
          </p:txBody>
        </p:sp>
      </p:grpSp>
    </p:spTree>
    <p:extLst>
      <p:ext uri="{BB962C8B-B14F-4D97-AF65-F5344CB8AC3E}">
        <p14:creationId xmlns:p14="http://schemas.microsoft.com/office/powerpoint/2010/main" val="1260997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D4D68B-400C-4D7D-B068-D56C51A5D557}"/>
              </a:ext>
            </a:extLst>
          </p:cNvPr>
          <p:cNvSpPr>
            <a:spLocks noGrp="1"/>
          </p:cNvSpPr>
          <p:nvPr>
            <p:ph type="title"/>
          </p:nvPr>
        </p:nvSpPr>
        <p:spPr>
          <a:xfrm>
            <a:off x="2287886" y="539500"/>
            <a:ext cx="6142839" cy="612900"/>
          </a:xfrm>
        </p:spPr>
        <p:txBody>
          <a:bodyPr/>
          <a:lstStyle/>
          <a:p>
            <a:r>
              <a:rPr lang="en"/>
              <a:t>Training Hours</a:t>
            </a:r>
            <a:endParaRPr lang="en-US"/>
          </a:p>
        </p:txBody>
      </p:sp>
      <p:grpSp>
        <p:nvGrpSpPr>
          <p:cNvPr id="3" name="Group 2">
            <a:extLst>
              <a:ext uri="{FF2B5EF4-FFF2-40B4-BE49-F238E27FC236}">
                <a16:creationId xmlns:a16="http://schemas.microsoft.com/office/drawing/2014/main" id="{02FB420C-B216-49BE-9D83-0B531AE15870}"/>
              </a:ext>
            </a:extLst>
          </p:cNvPr>
          <p:cNvGrpSpPr/>
          <p:nvPr/>
        </p:nvGrpSpPr>
        <p:grpSpPr>
          <a:xfrm>
            <a:off x="4919411" y="1287378"/>
            <a:ext cx="3293643" cy="2480933"/>
            <a:chOff x="4919411" y="1287378"/>
            <a:chExt cx="3293643" cy="2744703"/>
          </a:xfrm>
        </p:grpSpPr>
        <p:sp>
          <p:nvSpPr>
            <p:cNvPr id="11" name="Rectangle 10">
              <a:extLst>
                <a:ext uri="{FF2B5EF4-FFF2-40B4-BE49-F238E27FC236}">
                  <a16:creationId xmlns:a16="http://schemas.microsoft.com/office/drawing/2014/main" id="{8663A3F2-7990-4839-9DE5-B089EC9DF2D8}"/>
                </a:ext>
              </a:extLst>
            </p:cNvPr>
            <p:cNvSpPr/>
            <p:nvPr/>
          </p:nvSpPr>
          <p:spPr>
            <a:xfrm>
              <a:off x="4919411" y="1460332"/>
              <a:ext cx="3293643" cy="2571749"/>
            </a:xfrm>
            <a:prstGeom prst="rect">
              <a:avLst/>
            </a:prstGeom>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marL="285750" indent="-285750">
                <a:buFont typeface="Courier New"/>
                <a:buChar char="o"/>
              </a:pPr>
              <a:r>
                <a:rPr lang="en-US">
                  <a:latin typeface="Sahitya"/>
                  <a:cs typeface="Sahitya"/>
                </a:rPr>
                <a:t>Create more compact trainings with the hope it can attract more people sign up for the training and get in touch with the company.</a:t>
              </a:r>
            </a:p>
          </p:txBody>
        </p:sp>
        <p:sp>
          <p:nvSpPr>
            <p:cNvPr id="8" name="Rectangle: Rounded Corners 7">
              <a:extLst>
                <a:ext uri="{FF2B5EF4-FFF2-40B4-BE49-F238E27FC236}">
                  <a16:creationId xmlns:a16="http://schemas.microsoft.com/office/drawing/2014/main" id="{CDDC94A3-E4EF-488D-AF94-82E9EE615862}"/>
                </a:ext>
              </a:extLst>
            </p:cNvPr>
            <p:cNvSpPr/>
            <p:nvPr/>
          </p:nvSpPr>
          <p:spPr>
            <a:xfrm>
              <a:off x="4919411" y="1287378"/>
              <a:ext cx="3293643" cy="345907"/>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1"/>
                  </a:solidFill>
                  <a:latin typeface="Playfair Display"/>
                </a:rPr>
                <a:t>Recommendation</a:t>
              </a:r>
              <a:endParaRPr lang="en-US">
                <a:solidFill>
                  <a:schemeClr val="tx1"/>
                </a:solidFill>
                <a:cs typeface="Arial"/>
              </a:endParaRPr>
            </a:p>
          </p:txBody>
        </p:sp>
      </p:grpSp>
      <p:pic>
        <p:nvPicPr>
          <p:cNvPr id="6" name="Picture 6" descr="Chart, histogram&#10;&#10;Description automatically generated">
            <a:extLst>
              <a:ext uri="{FF2B5EF4-FFF2-40B4-BE49-F238E27FC236}">
                <a16:creationId xmlns:a16="http://schemas.microsoft.com/office/drawing/2014/main" id="{F2E9A163-2929-4BBB-B0DC-EF5ABA70702F}"/>
              </a:ext>
            </a:extLst>
          </p:cNvPr>
          <p:cNvPicPr>
            <a:picLocks noChangeAspect="1"/>
          </p:cNvPicPr>
          <p:nvPr/>
        </p:nvPicPr>
        <p:blipFill>
          <a:blip r:embed="rId2"/>
          <a:stretch>
            <a:fillRect/>
          </a:stretch>
        </p:blipFill>
        <p:spPr>
          <a:xfrm>
            <a:off x="410578" y="957147"/>
            <a:ext cx="3765884" cy="3394637"/>
          </a:xfrm>
          <a:prstGeom prst="rect">
            <a:avLst/>
          </a:prstGeom>
        </p:spPr>
      </p:pic>
    </p:spTree>
    <p:extLst>
      <p:ext uri="{BB962C8B-B14F-4D97-AF65-F5344CB8AC3E}">
        <p14:creationId xmlns:p14="http://schemas.microsoft.com/office/powerpoint/2010/main" val="21778516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46"/>
        <p:cNvGrpSpPr/>
        <p:nvPr/>
      </p:nvGrpSpPr>
      <p:grpSpPr>
        <a:xfrm>
          <a:off x="0" y="0"/>
          <a:ext cx="0" cy="0"/>
          <a:chOff x="0" y="0"/>
          <a:chExt cx="0" cy="0"/>
        </a:xfrm>
      </p:grpSpPr>
      <p:sp>
        <p:nvSpPr>
          <p:cNvPr id="747" name="Google Shape;747;p69"/>
          <p:cNvSpPr txBox="1">
            <a:spLocks noGrp="1"/>
          </p:cNvSpPr>
          <p:nvPr>
            <p:ph type="title"/>
          </p:nvPr>
        </p:nvSpPr>
        <p:spPr>
          <a:xfrm>
            <a:off x="713225" y="257367"/>
            <a:ext cx="7717500" cy="478200"/>
          </a:xfrm>
          <a:prstGeom prst="rect">
            <a:avLst/>
          </a:prstGeom>
        </p:spPr>
        <p:txBody>
          <a:bodyPr spcFirstLastPara="1" wrap="square" lIns="91425" tIns="91425" rIns="91425" bIns="91425" anchor="ctr" anchorCtr="0">
            <a:noAutofit/>
          </a:bodyPr>
          <a:lstStyle/>
          <a:p>
            <a:pPr algn="ctr"/>
            <a:r>
              <a:rPr lang="en-US" b="1">
                <a:solidFill>
                  <a:schemeClr val="accent6">
                    <a:lumMod val="50000"/>
                  </a:schemeClr>
                </a:solidFill>
              </a:rPr>
              <a:t>Data Preprocessing</a:t>
            </a:r>
            <a:endParaRPr lang="en"/>
          </a:p>
        </p:txBody>
      </p:sp>
      <p:grpSp>
        <p:nvGrpSpPr>
          <p:cNvPr id="4" name="Group 3">
            <a:extLst>
              <a:ext uri="{FF2B5EF4-FFF2-40B4-BE49-F238E27FC236}">
                <a16:creationId xmlns:a16="http://schemas.microsoft.com/office/drawing/2014/main" id="{E059A484-8AE0-4806-B4AA-1B481C9A6834}"/>
              </a:ext>
            </a:extLst>
          </p:cNvPr>
          <p:cNvGrpSpPr/>
          <p:nvPr/>
        </p:nvGrpSpPr>
        <p:grpSpPr>
          <a:xfrm>
            <a:off x="828460" y="900222"/>
            <a:ext cx="8308123" cy="3895561"/>
            <a:chOff x="828460" y="900222"/>
            <a:chExt cx="8308123" cy="3895561"/>
          </a:xfrm>
        </p:grpSpPr>
        <p:sp>
          <p:nvSpPr>
            <p:cNvPr id="28" name="Google Shape;409;p36">
              <a:extLst>
                <a:ext uri="{FF2B5EF4-FFF2-40B4-BE49-F238E27FC236}">
                  <a16:creationId xmlns:a16="http://schemas.microsoft.com/office/drawing/2014/main" id="{D1F96F23-BCDC-444A-B049-7E643B5DB05F}"/>
                </a:ext>
              </a:extLst>
            </p:cNvPr>
            <p:cNvSpPr txBox="1">
              <a:spLocks/>
            </p:cNvSpPr>
            <p:nvPr/>
          </p:nvSpPr>
          <p:spPr>
            <a:xfrm>
              <a:off x="7376846" y="2869935"/>
              <a:ext cx="1759737" cy="663091"/>
            </a:xfrm>
            <a:prstGeom prst="rect">
              <a:avLst/>
            </a:prstGeom>
            <a:solidFill>
              <a:schemeClr val="bg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5"/>
                </a:buClr>
                <a:buSzPts val="3300"/>
                <a:buFont typeface="Abel"/>
                <a:buNone/>
                <a:defRPr sz="2800" b="0" i="0" u="none" strike="noStrike" cap="none">
                  <a:solidFill>
                    <a:schemeClr val="accent5"/>
                  </a:solidFill>
                  <a:latin typeface="Abel"/>
                  <a:ea typeface="Abel"/>
                  <a:cs typeface="Abel"/>
                  <a:sym typeface="Abel"/>
                </a:defRPr>
              </a:lvl1pPr>
              <a:lvl2pPr marR="0" lvl="1"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2pPr>
              <a:lvl3pPr marR="0" lvl="2"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3pPr>
              <a:lvl4pPr marR="0" lvl="3"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4pPr>
              <a:lvl5pPr marR="0" lvl="4"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5pPr>
              <a:lvl6pPr marR="0" lvl="5"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6pPr>
              <a:lvl7pPr marR="0" lvl="6"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7pPr>
              <a:lvl8pPr marR="0" lvl="7"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8pPr>
              <a:lvl9pPr marR="0" lvl="8"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9pPr>
            </a:lstStyle>
            <a:p>
              <a:pPr algn="l"/>
              <a:endParaRPr lang="en-GB" sz="1600">
                <a:solidFill>
                  <a:schemeClr val="accent6">
                    <a:lumMod val="60000"/>
                    <a:lumOff val="40000"/>
                  </a:schemeClr>
                </a:solidFill>
                <a:latin typeface="Sahitya"/>
                <a:cs typeface="Sahitya"/>
              </a:endParaRPr>
            </a:p>
          </p:txBody>
        </p:sp>
        <p:sp>
          <p:nvSpPr>
            <p:cNvPr id="29" name="Google Shape;409;p36">
              <a:extLst>
                <a:ext uri="{FF2B5EF4-FFF2-40B4-BE49-F238E27FC236}">
                  <a16:creationId xmlns:a16="http://schemas.microsoft.com/office/drawing/2014/main" id="{A2CA7FF2-8A76-4686-9D2D-1290A72E6B70}"/>
                </a:ext>
              </a:extLst>
            </p:cNvPr>
            <p:cNvSpPr txBox="1">
              <a:spLocks/>
            </p:cNvSpPr>
            <p:nvPr/>
          </p:nvSpPr>
          <p:spPr>
            <a:xfrm>
              <a:off x="4318334" y="2480936"/>
              <a:ext cx="1831315" cy="712481"/>
            </a:xfrm>
            <a:prstGeom prst="rect">
              <a:avLst/>
            </a:prstGeom>
            <a:solidFill>
              <a:schemeClr val="bg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5"/>
                </a:buClr>
                <a:buSzPts val="3300"/>
                <a:buFont typeface="Abel"/>
                <a:buNone/>
                <a:defRPr sz="2800" b="0" i="0" u="none" strike="noStrike" cap="none">
                  <a:solidFill>
                    <a:schemeClr val="accent5"/>
                  </a:solidFill>
                  <a:latin typeface="Abel"/>
                  <a:ea typeface="Abel"/>
                  <a:cs typeface="Abel"/>
                  <a:sym typeface="Abel"/>
                </a:defRPr>
              </a:lvl1pPr>
              <a:lvl2pPr marR="0" lvl="1"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2pPr>
              <a:lvl3pPr marR="0" lvl="2"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3pPr>
              <a:lvl4pPr marR="0" lvl="3"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4pPr>
              <a:lvl5pPr marR="0" lvl="4"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5pPr>
              <a:lvl6pPr marR="0" lvl="5"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6pPr>
              <a:lvl7pPr marR="0" lvl="6"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7pPr>
              <a:lvl8pPr marR="0" lvl="7"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8pPr>
              <a:lvl9pPr marR="0" lvl="8"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9pPr>
            </a:lstStyle>
            <a:p>
              <a:pPr algn="l"/>
              <a:r>
                <a:rPr lang="en-GB" sz="1600">
                  <a:solidFill>
                    <a:schemeClr val="accent6">
                      <a:lumMod val="60000"/>
                      <a:lumOff val="40000"/>
                    </a:schemeClr>
                  </a:solidFill>
                  <a:latin typeface="Sahitya"/>
                  <a:cs typeface="Sahitya"/>
                </a:rPr>
                <a:t>- One Hot Encoder</a:t>
              </a:r>
            </a:p>
            <a:p>
              <a:pPr algn="l"/>
              <a:r>
                <a:rPr lang="en-GB" sz="1600">
                  <a:solidFill>
                    <a:schemeClr val="accent6">
                      <a:lumMod val="60000"/>
                      <a:lumOff val="40000"/>
                    </a:schemeClr>
                  </a:solidFill>
                  <a:latin typeface="Sahitya"/>
                  <a:cs typeface="Sahitya"/>
                </a:rPr>
                <a:t>- Ordinal Encoder</a:t>
              </a:r>
            </a:p>
          </p:txBody>
        </p:sp>
        <p:sp>
          <p:nvSpPr>
            <p:cNvPr id="30" name="Google Shape;409;p36">
              <a:extLst>
                <a:ext uri="{FF2B5EF4-FFF2-40B4-BE49-F238E27FC236}">
                  <a16:creationId xmlns:a16="http://schemas.microsoft.com/office/drawing/2014/main" id="{EBC075BE-C61A-477B-8643-B18D3ABF0D10}"/>
                </a:ext>
              </a:extLst>
            </p:cNvPr>
            <p:cNvSpPr txBox="1">
              <a:spLocks/>
            </p:cNvSpPr>
            <p:nvPr/>
          </p:nvSpPr>
          <p:spPr>
            <a:xfrm>
              <a:off x="828460" y="900222"/>
              <a:ext cx="3458212" cy="667166"/>
            </a:xfrm>
            <a:prstGeom prst="rect">
              <a:avLst/>
            </a:prstGeom>
            <a:solidFill>
              <a:schemeClr val="bg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5"/>
                </a:buClr>
                <a:buSzPts val="3300"/>
                <a:buFont typeface="Abel"/>
                <a:buNone/>
                <a:defRPr sz="2800" b="0" i="0" u="none" strike="noStrike" cap="none">
                  <a:solidFill>
                    <a:schemeClr val="accent5"/>
                  </a:solidFill>
                  <a:latin typeface="Abel"/>
                  <a:ea typeface="Abel"/>
                  <a:cs typeface="Abel"/>
                  <a:sym typeface="Abel"/>
                </a:defRPr>
              </a:lvl1pPr>
              <a:lvl2pPr marR="0" lvl="1"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2pPr>
              <a:lvl3pPr marR="0" lvl="2"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3pPr>
              <a:lvl4pPr marR="0" lvl="3"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4pPr>
              <a:lvl5pPr marR="0" lvl="4"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5pPr>
              <a:lvl6pPr marR="0" lvl="5"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6pPr>
              <a:lvl7pPr marR="0" lvl="6"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7pPr>
              <a:lvl8pPr marR="0" lvl="7"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8pPr>
              <a:lvl9pPr marR="0" lvl="8"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9pPr>
            </a:lstStyle>
            <a:p>
              <a:pPr algn="l"/>
              <a:r>
                <a:rPr lang="en-GB" sz="1600">
                  <a:solidFill>
                    <a:schemeClr val="accent6">
                      <a:lumMod val="60000"/>
                      <a:lumOff val="40000"/>
                    </a:schemeClr>
                  </a:solidFill>
                  <a:latin typeface="Sahitya"/>
                  <a:cs typeface="Sahitya"/>
                </a:rPr>
                <a:t>- Analysis based</a:t>
              </a:r>
            </a:p>
            <a:p>
              <a:pPr algn="l"/>
              <a:r>
                <a:rPr lang="en-GB" sz="1600">
                  <a:solidFill>
                    <a:schemeClr val="accent6">
                      <a:lumMod val="60000"/>
                      <a:lumOff val="40000"/>
                    </a:schemeClr>
                  </a:solidFill>
                  <a:latin typeface="Sahitya"/>
                  <a:cs typeface="Sahitya"/>
                </a:rPr>
                <a:t>- Simple Imputer with Constant</a:t>
              </a:r>
            </a:p>
          </p:txBody>
        </p:sp>
        <p:sp>
          <p:nvSpPr>
            <p:cNvPr id="31" name="Google Shape;409;p36">
              <a:extLst>
                <a:ext uri="{FF2B5EF4-FFF2-40B4-BE49-F238E27FC236}">
                  <a16:creationId xmlns:a16="http://schemas.microsoft.com/office/drawing/2014/main" id="{002A33EB-1117-4BB3-B64E-14AF8CB79011}"/>
                </a:ext>
              </a:extLst>
            </p:cNvPr>
            <p:cNvSpPr txBox="1">
              <a:spLocks/>
            </p:cNvSpPr>
            <p:nvPr/>
          </p:nvSpPr>
          <p:spPr>
            <a:xfrm>
              <a:off x="6508059" y="3756621"/>
              <a:ext cx="1981042" cy="431400"/>
            </a:xfrm>
            <a:prstGeom prst="rect">
              <a:avLst/>
            </a:prstGeom>
            <a:solidFill>
              <a:schemeClr val="bg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5"/>
                </a:buClr>
                <a:buSzPts val="3300"/>
                <a:buFont typeface="Abel"/>
                <a:buNone/>
                <a:defRPr sz="2800" b="0" i="0" u="none" strike="noStrike" cap="none">
                  <a:solidFill>
                    <a:schemeClr val="accent5"/>
                  </a:solidFill>
                  <a:latin typeface="Abel"/>
                  <a:ea typeface="Abel"/>
                  <a:cs typeface="Abel"/>
                  <a:sym typeface="Abel"/>
                </a:defRPr>
              </a:lvl1pPr>
              <a:lvl2pPr marR="0" lvl="1"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2pPr>
              <a:lvl3pPr marR="0" lvl="2"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3pPr>
              <a:lvl4pPr marR="0" lvl="3"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4pPr>
              <a:lvl5pPr marR="0" lvl="4"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5pPr>
              <a:lvl6pPr marR="0" lvl="5"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6pPr>
              <a:lvl7pPr marR="0" lvl="6"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7pPr>
              <a:lvl8pPr marR="0" lvl="7"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8pPr>
              <a:lvl9pPr marR="0" lvl="8"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9pPr>
            </a:lstStyle>
            <a:p>
              <a:pPr algn="l"/>
              <a:r>
                <a:rPr lang="en-GB" sz="1600">
                  <a:solidFill>
                    <a:schemeClr val="accent6">
                      <a:lumMod val="60000"/>
                      <a:lumOff val="40000"/>
                    </a:schemeClr>
                  </a:solidFill>
                  <a:latin typeface="Sahitya"/>
                  <a:cs typeface="Sahitya"/>
                </a:rPr>
                <a:t>- Drop 'gender' </a:t>
              </a:r>
            </a:p>
          </p:txBody>
        </p:sp>
        <p:cxnSp>
          <p:nvCxnSpPr>
            <p:cNvPr id="32" name="Curved Connector 47">
              <a:extLst>
                <a:ext uri="{FF2B5EF4-FFF2-40B4-BE49-F238E27FC236}">
                  <a16:creationId xmlns:a16="http://schemas.microsoft.com/office/drawing/2014/main" id="{FB27F39F-F06E-4874-8A9E-B213FC15D763}"/>
                </a:ext>
              </a:extLst>
            </p:cNvPr>
            <p:cNvCxnSpPr>
              <a:cxnSpLocks/>
            </p:cNvCxnSpPr>
            <p:nvPr/>
          </p:nvCxnSpPr>
          <p:spPr>
            <a:xfrm>
              <a:off x="5891440" y="1755409"/>
              <a:ext cx="757327" cy="745516"/>
            </a:xfrm>
            <a:prstGeom prst="curvedConnector2">
              <a:avLst/>
            </a:prstGeom>
            <a:ln w="38100">
              <a:gradFill>
                <a:gsLst>
                  <a:gs pos="0">
                    <a:schemeClr val="accent6"/>
                  </a:gs>
                  <a:gs pos="74000">
                    <a:schemeClr val="accent5"/>
                  </a:gs>
                  <a:gs pos="100000">
                    <a:schemeClr val="accent4"/>
                  </a:gs>
                  <a:gs pos="100000">
                    <a:schemeClr val="accent1">
                      <a:lumMod val="30000"/>
                      <a:lumOff val="70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33" name="Curved Connector 41">
              <a:extLst>
                <a:ext uri="{FF2B5EF4-FFF2-40B4-BE49-F238E27FC236}">
                  <a16:creationId xmlns:a16="http://schemas.microsoft.com/office/drawing/2014/main" id="{0DC4AF11-2CD7-4FAC-9DF0-1BD1C0004380}"/>
                </a:ext>
              </a:extLst>
            </p:cNvPr>
            <p:cNvCxnSpPr>
              <a:cxnSpLocks/>
            </p:cNvCxnSpPr>
            <p:nvPr/>
          </p:nvCxnSpPr>
          <p:spPr>
            <a:xfrm rot="10800000" flipV="1">
              <a:off x="3868892" y="1755408"/>
              <a:ext cx="623702" cy="1994927"/>
            </a:xfrm>
            <a:prstGeom prst="curvedConnector3">
              <a:avLst>
                <a:gd name="adj1" fmla="val 50000"/>
              </a:avLst>
            </a:prstGeom>
            <a:ln w="38100">
              <a:gradFill>
                <a:gsLst>
                  <a:gs pos="0">
                    <a:schemeClr val="accent6"/>
                  </a:gs>
                  <a:gs pos="74000">
                    <a:schemeClr val="accent5"/>
                  </a:gs>
                  <a:gs pos="100000">
                    <a:schemeClr val="accent4"/>
                  </a:gs>
                  <a:gs pos="100000">
                    <a:schemeClr val="accent1">
                      <a:lumMod val="30000"/>
                      <a:lumOff val="70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34" name="Curved Connector 33">
              <a:extLst>
                <a:ext uri="{FF2B5EF4-FFF2-40B4-BE49-F238E27FC236}">
                  <a16:creationId xmlns:a16="http://schemas.microsoft.com/office/drawing/2014/main" id="{6208F169-4247-45F6-A646-0E075CAA89A3}"/>
                </a:ext>
              </a:extLst>
            </p:cNvPr>
            <p:cNvCxnSpPr>
              <a:cxnSpLocks/>
            </p:cNvCxnSpPr>
            <p:nvPr/>
          </p:nvCxnSpPr>
          <p:spPr>
            <a:xfrm rot="16200000" flipH="1">
              <a:off x="2217991" y="2800628"/>
              <a:ext cx="519070" cy="394752"/>
            </a:xfrm>
            <a:prstGeom prst="curvedConnector3">
              <a:avLst>
                <a:gd name="adj1" fmla="val 50000"/>
              </a:avLst>
            </a:prstGeom>
            <a:ln w="38100">
              <a:gradFill>
                <a:gsLst>
                  <a:gs pos="0">
                    <a:schemeClr val="accent6"/>
                  </a:gs>
                  <a:gs pos="74000">
                    <a:schemeClr val="accent5"/>
                  </a:gs>
                  <a:gs pos="100000">
                    <a:schemeClr val="accent4"/>
                  </a:gs>
                  <a:gs pos="100000">
                    <a:schemeClr val="accent1">
                      <a:lumMod val="30000"/>
                      <a:lumOff val="70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46" name="Google Shape;415;p37">
              <a:extLst>
                <a:ext uri="{FF2B5EF4-FFF2-40B4-BE49-F238E27FC236}">
                  <a16:creationId xmlns:a16="http://schemas.microsoft.com/office/drawing/2014/main" id="{121BB54D-2B78-452E-952D-3CEE57C4DC69}"/>
                </a:ext>
              </a:extLst>
            </p:cNvPr>
            <p:cNvSpPr/>
            <p:nvPr/>
          </p:nvSpPr>
          <p:spPr>
            <a:xfrm>
              <a:off x="1086160" y="1548752"/>
              <a:ext cx="1398846" cy="1393840"/>
            </a:xfrm>
            <a:prstGeom prst="ellipse">
              <a:avLst/>
            </a:prstGeom>
            <a:solidFill>
              <a:schemeClr val="accent1"/>
            </a:solidFill>
            <a:ln w="28575">
              <a:gradFill flip="none" rotWithShape="1">
                <a:gsLst>
                  <a:gs pos="0">
                    <a:schemeClr val="accent4">
                      <a:lumMod val="89000"/>
                    </a:schemeClr>
                  </a:gs>
                  <a:gs pos="100000">
                    <a:schemeClr val="accent6">
                      <a:lumMod val="50000"/>
                    </a:schemeClr>
                  </a:gs>
                  <a:gs pos="33000">
                    <a:schemeClr val="accent4">
                      <a:lumMod val="50000"/>
                    </a:schemeClr>
                  </a:gs>
                  <a:gs pos="62000">
                    <a:schemeClr val="accent5">
                      <a:lumMod val="50000"/>
                    </a:schemeClr>
                  </a:gs>
                </a:gsLst>
                <a:lin ang="2700000" scaled="1"/>
                <a:tileRect/>
              </a:gradFill>
            </a:ln>
          </p:spPr>
          <p:txBody>
            <a:bodyPr spcFirstLastPara="1" wrap="square" lIns="91425" tIns="91425" rIns="91425" bIns="91425" anchor="ctr" anchorCtr="0">
              <a:noAutofit/>
            </a:bodyPr>
            <a:lstStyle/>
            <a:p>
              <a:pPr marL="0" lvl="0" indent="0" algn="l" rtl="0">
                <a:spcBef>
                  <a:spcPts val="0"/>
                </a:spcBef>
                <a:spcAft>
                  <a:spcPts val="0"/>
                </a:spcAft>
                <a:buNone/>
              </a:pPr>
              <a:endParaRPr sz="1600">
                <a:latin typeface="Sahitya"/>
                <a:cs typeface="Sahitya"/>
              </a:endParaRPr>
            </a:p>
          </p:txBody>
        </p:sp>
        <p:grpSp>
          <p:nvGrpSpPr>
            <p:cNvPr id="36" name="Group 35">
              <a:extLst>
                <a:ext uri="{FF2B5EF4-FFF2-40B4-BE49-F238E27FC236}">
                  <a16:creationId xmlns:a16="http://schemas.microsoft.com/office/drawing/2014/main" id="{2B4E046D-5B4D-4057-99AF-8BE0A97F2734}"/>
                </a:ext>
              </a:extLst>
            </p:cNvPr>
            <p:cNvGrpSpPr/>
            <p:nvPr/>
          </p:nvGrpSpPr>
          <p:grpSpPr>
            <a:xfrm>
              <a:off x="2371456" y="3053416"/>
              <a:ext cx="1558427" cy="1393840"/>
              <a:chOff x="1878514" y="2157116"/>
              <a:chExt cx="1136734" cy="1016683"/>
            </a:xfrm>
          </p:grpSpPr>
          <p:sp>
            <p:nvSpPr>
              <p:cNvPr id="44" name="Google Shape;415;p37">
                <a:extLst>
                  <a:ext uri="{FF2B5EF4-FFF2-40B4-BE49-F238E27FC236}">
                    <a16:creationId xmlns:a16="http://schemas.microsoft.com/office/drawing/2014/main" id="{0DD323F2-7587-4F9A-B801-3D87D78FD7DD}"/>
                  </a:ext>
                </a:extLst>
              </p:cNvPr>
              <p:cNvSpPr/>
              <p:nvPr/>
            </p:nvSpPr>
            <p:spPr>
              <a:xfrm>
                <a:off x="1950427" y="2157116"/>
                <a:ext cx="1020334" cy="1016683"/>
              </a:xfrm>
              <a:prstGeom prst="ellipse">
                <a:avLst/>
              </a:prstGeom>
              <a:solidFill>
                <a:schemeClr val="accent1"/>
              </a:solidFill>
              <a:ln w="28575">
                <a:gradFill flip="none" rotWithShape="1">
                  <a:gsLst>
                    <a:gs pos="0">
                      <a:schemeClr val="accent4">
                        <a:lumMod val="89000"/>
                      </a:schemeClr>
                    </a:gs>
                    <a:gs pos="100000">
                      <a:schemeClr val="accent6">
                        <a:lumMod val="50000"/>
                      </a:schemeClr>
                    </a:gs>
                    <a:gs pos="33000">
                      <a:schemeClr val="accent4">
                        <a:lumMod val="50000"/>
                      </a:schemeClr>
                    </a:gs>
                    <a:gs pos="62000">
                      <a:schemeClr val="accent5">
                        <a:lumMod val="50000"/>
                      </a:schemeClr>
                    </a:gs>
                  </a:gsLst>
                  <a:lin ang="2700000" scaled="1"/>
                  <a:tileRect/>
                </a:gradFill>
              </a:ln>
            </p:spPr>
            <p:txBody>
              <a:bodyPr spcFirstLastPara="1" wrap="square" lIns="91425" tIns="91425" rIns="91425" bIns="91425" anchor="ctr" anchorCtr="0">
                <a:noAutofit/>
              </a:bodyPr>
              <a:lstStyle/>
              <a:p>
                <a:pPr marL="0" lvl="0" indent="0" algn="l" rtl="0">
                  <a:spcBef>
                    <a:spcPts val="0"/>
                  </a:spcBef>
                  <a:spcAft>
                    <a:spcPts val="0"/>
                  </a:spcAft>
                  <a:buNone/>
                </a:pPr>
                <a:endParaRPr sz="1600">
                  <a:latin typeface="Sahitya"/>
                  <a:cs typeface="Sahitya"/>
                </a:endParaRPr>
              </a:p>
            </p:txBody>
          </p:sp>
          <p:sp>
            <p:nvSpPr>
              <p:cNvPr id="45" name="Google Shape;409;p36">
                <a:extLst>
                  <a:ext uri="{FF2B5EF4-FFF2-40B4-BE49-F238E27FC236}">
                    <a16:creationId xmlns:a16="http://schemas.microsoft.com/office/drawing/2014/main" id="{7DED5159-5558-4E4B-AF5E-DB4370E6B2CA}"/>
                  </a:ext>
                </a:extLst>
              </p:cNvPr>
              <p:cNvSpPr txBox="1">
                <a:spLocks/>
              </p:cNvSpPr>
              <p:nvPr/>
            </p:nvSpPr>
            <p:spPr>
              <a:xfrm>
                <a:off x="1878514" y="2467732"/>
                <a:ext cx="1136734" cy="44237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5"/>
                  </a:buClr>
                  <a:buSzPts val="3300"/>
                  <a:buFont typeface="Abel"/>
                  <a:buNone/>
                  <a:defRPr sz="2800" b="0" i="0" u="none" strike="noStrike" cap="none">
                    <a:solidFill>
                      <a:schemeClr val="accent5"/>
                    </a:solidFill>
                    <a:latin typeface="Abel"/>
                    <a:ea typeface="Abel"/>
                    <a:cs typeface="Abel"/>
                    <a:sym typeface="Abel"/>
                  </a:defRPr>
                </a:lvl1pPr>
                <a:lvl2pPr marR="0" lvl="1"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2pPr>
                <a:lvl3pPr marR="0" lvl="2"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3pPr>
                <a:lvl4pPr marR="0" lvl="3"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4pPr>
                <a:lvl5pPr marR="0" lvl="4"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5pPr>
                <a:lvl6pPr marR="0" lvl="5"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6pPr>
                <a:lvl7pPr marR="0" lvl="6"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7pPr>
                <a:lvl8pPr marR="0" lvl="7"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8pPr>
                <a:lvl9pPr marR="0" lvl="8"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9pPr>
              </a:lstStyle>
              <a:p>
                <a:r>
                  <a:rPr lang="en-GB" sz="1600">
                    <a:latin typeface="Sahitya"/>
                    <a:cs typeface="Sahitya"/>
                  </a:rPr>
                  <a:t>Correcting Inconsistency</a:t>
                </a:r>
                <a:endParaRPr lang="en-US">
                  <a:latin typeface="Sahitya"/>
                  <a:cs typeface="Sahitya"/>
                </a:endParaRPr>
              </a:p>
            </p:txBody>
          </p:sp>
        </p:grpSp>
        <p:grpSp>
          <p:nvGrpSpPr>
            <p:cNvPr id="37" name="Group 36">
              <a:extLst>
                <a:ext uri="{FF2B5EF4-FFF2-40B4-BE49-F238E27FC236}">
                  <a16:creationId xmlns:a16="http://schemas.microsoft.com/office/drawing/2014/main" id="{9D9121CE-A6EB-48BF-8110-9C38EE6B716B}"/>
                </a:ext>
              </a:extLst>
            </p:cNvPr>
            <p:cNvGrpSpPr/>
            <p:nvPr/>
          </p:nvGrpSpPr>
          <p:grpSpPr>
            <a:xfrm>
              <a:off x="4389634" y="1058489"/>
              <a:ext cx="1604768" cy="1393840"/>
              <a:chOff x="3762447" y="1443347"/>
              <a:chExt cx="1170536" cy="1016683"/>
            </a:xfrm>
          </p:grpSpPr>
          <p:sp>
            <p:nvSpPr>
              <p:cNvPr id="42" name="Google Shape;415;p37">
                <a:extLst>
                  <a:ext uri="{FF2B5EF4-FFF2-40B4-BE49-F238E27FC236}">
                    <a16:creationId xmlns:a16="http://schemas.microsoft.com/office/drawing/2014/main" id="{E7091846-3D43-4776-9A25-C138E85E2FFA}"/>
                  </a:ext>
                </a:extLst>
              </p:cNvPr>
              <p:cNvSpPr/>
              <p:nvPr/>
            </p:nvSpPr>
            <p:spPr>
              <a:xfrm>
                <a:off x="3837547" y="1443347"/>
                <a:ext cx="1020334" cy="1016683"/>
              </a:xfrm>
              <a:prstGeom prst="ellipse">
                <a:avLst/>
              </a:prstGeom>
              <a:solidFill>
                <a:schemeClr val="accent1"/>
              </a:solidFill>
              <a:ln w="28575">
                <a:gradFill flip="none" rotWithShape="1">
                  <a:gsLst>
                    <a:gs pos="0">
                      <a:schemeClr val="accent4">
                        <a:lumMod val="89000"/>
                      </a:schemeClr>
                    </a:gs>
                    <a:gs pos="100000">
                      <a:schemeClr val="accent6">
                        <a:lumMod val="50000"/>
                      </a:schemeClr>
                    </a:gs>
                    <a:gs pos="33000">
                      <a:schemeClr val="accent4">
                        <a:lumMod val="50000"/>
                      </a:schemeClr>
                    </a:gs>
                    <a:gs pos="62000">
                      <a:schemeClr val="accent5">
                        <a:lumMod val="50000"/>
                      </a:schemeClr>
                    </a:gs>
                  </a:gsLst>
                  <a:lin ang="2700000" scaled="1"/>
                  <a:tileRect/>
                </a:grad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Sahitya"/>
                  <a:cs typeface="Sahitya"/>
                </a:endParaRPr>
              </a:p>
            </p:txBody>
          </p:sp>
          <p:sp>
            <p:nvSpPr>
              <p:cNvPr id="43" name="Google Shape;409;p36">
                <a:extLst>
                  <a:ext uri="{FF2B5EF4-FFF2-40B4-BE49-F238E27FC236}">
                    <a16:creationId xmlns:a16="http://schemas.microsoft.com/office/drawing/2014/main" id="{32A90380-2A4E-44F0-BE3E-DEEA546C780E}"/>
                  </a:ext>
                </a:extLst>
              </p:cNvPr>
              <p:cNvSpPr txBox="1">
                <a:spLocks/>
              </p:cNvSpPr>
              <p:nvPr/>
            </p:nvSpPr>
            <p:spPr>
              <a:xfrm>
                <a:off x="3762447" y="1758834"/>
                <a:ext cx="1170536" cy="43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5"/>
                  </a:buClr>
                  <a:buSzPts val="3300"/>
                  <a:buFont typeface="Abel"/>
                  <a:buNone/>
                  <a:defRPr sz="2800" b="0" i="0" u="none" strike="noStrike" cap="none">
                    <a:solidFill>
                      <a:schemeClr val="accent5"/>
                    </a:solidFill>
                    <a:latin typeface="Abel"/>
                    <a:ea typeface="Abel"/>
                    <a:cs typeface="Abel"/>
                    <a:sym typeface="Abel"/>
                  </a:defRPr>
                </a:lvl1pPr>
                <a:lvl2pPr marR="0" lvl="1"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2pPr>
                <a:lvl3pPr marR="0" lvl="2"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3pPr>
                <a:lvl4pPr marR="0" lvl="3"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4pPr>
                <a:lvl5pPr marR="0" lvl="4"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5pPr>
                <a:lvl6pPr marR="0" lvl="5"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6pPr>
                <a:lvl7pPr marR="0" lvl="6"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7pPr>
                <a:lvl8pPr marR="0" lvl="7"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8pPr>
                <a:lvl9pPr marR="0" lvl="8"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9pPr>
              </a:lstStyle>
              <a:p>
                <a:r>
                  <a:rPr lang="en-GB" sz="1500">
                    <a:latin typeface="Sahitya"/>
                    <a:cs typeface="Sahitya"/>
                  </a:rPr>
                  <a:t>Feature Engineering</a:t>
                </a:r>
                <a:endParaRPr lang="en-US">
                  <a:latin typeface="Sahitya"/>
                  <a:cs typeface="Sahitya"/>
                </a:endParaRPr>
              </a:p>
            </p:txBody>
          </p:sp>
        </p:grpSp>
        <p:sp>
          <p:nvSpPr>
            <p:cNvPr id="38" name="Google Shape;409;p36">
              <a:extLst>
                <a:ext uri="{FF2B5EF4-FFF2-40B4-BE49-F238E27FC236}">
                  <a16:creationId xmlns:a16="http://schemas.microsoft.com/office/drawing/2014/main" id="{DFB6AB6D-9D91-45A9-BE87-BAB1973B87A3}"/>
                </a:ext>
              </a:extLst>
            </p:cNvPr>
            <p:cNvSpPr txBox="1">
              <a:spLocks/>
            </p:cNvSpPr>
            <p:nvPr/>
          </p:nvSpPr>
          <p:spPr>
            <a:xfrm>
              <a:off x="1846344" y="4565333"/>
              <a:ext cx="2646250" cy="230450"/>
            </a:xfrm>
            <a:prstGeom prst="rect">
              <a:avLst/>
            </a:prstGeom>
            <a:solidFill>
              <a:schemeClr val="bg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5"/>
                </a:buClr>
                <a:buSzPts val="3300"/>
                <a:buFont typeface="Abel"/>
                <a:buNone/>
                <a:defRPr sz="2800" b="0" i="0" u="none" strike="noStrike" cap="none">
                  <a:solidFill>
                    <a:schemeClr val="accent5"/>
                  </a:solidFill>
                  <a:latin typeface="Abel"/>
                  <a:ea typeface="Abel"/>
                  <a:cs typeface="Abel"/>
                  <a:sym typeface="Abel"/>
                </a:defRPr>
              </a:lvl1pPr>
              <a:lvl2pPr marR="0" lvl="1"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2pPr>
              <a:lvl3pPr marR="0" lvl="2"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3pPr>
              <a:lvl4pPr marR="0" lvl="3"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4pPr>
              <a:lvl5pPr marR="0" lvl="4"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5pPr>
              <a:lvl6pPr marR="0" lvl="5"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6pPr>
              <a:lvl7pPr marR="0" lvl="6"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7pPr>
              <a:lvl8pPr marR="0" lvl="7"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8pPr>
              <a:lvl9pPr marR="0" lvl="8"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9pPr>
            </a:lstStyle>
            <a:p>
              <a:pPr algn="l"/>
              <a:r>
                <a:rPr lang="en-GB" sz="1600">
                  <a:solidFill>
                    <a:schemeClr val="accent6">
                      <a:lumMod val="60000"/>
                      <a:lumOff val="40000"/>
                    </a:schemeClr>
                  </a:solidFill>
                  <a:latin typeface="Sahitya"/>
                  <a:cs typeface="Sahitya"/>
                </a:rPr>
                <a:t>- Correcting punctuation and spelling</a:t>
              </a:r>
            </a:p>
          </p:txBody>
        </p:sp>
        <p:grpSp>
          <p:nvGrpSpPr>
            <p:cNvPr id="39" name="Group 38">
              <a:extLst>
                <a:ext uri="{FF2B5EF4-FFF2-40B4-BE49-F238E27FC236}">
                  <a16:creationId xmlns:a16="http://schemas.microsoft.com/office/drawing/2014/main" id="{AEC174A3-5D35-45F3-BEC5-19C9D940BB40}"/>
                </a:ext>
              </a:extLst>
            </p:cNvPr>
            <p:cNvGrpSpPr/>
            <p:nvPr/>
          </p:nvGrpSpPr>
          <p:grpSpPr>
            <a:xfrm>
              <a:off x="6443911" y="2296802"/>
              <a:ext cx="1398846" cy="1393840"/>
              <a:chOff x="5214500" y="935005"/>
              <a:chExt cx="1020334" cy="1016683"/>
            </a:xfrm>
          </p:grpSpPr>
          <p:sp>
            <p:nvSpPr>
              <p:cNvPr id="40" name="Google Shape;415;p37">
                <a:extLst>
                  <a:ext uri="{FF2B5EF4-FFF2-40B4-BE49-F238E27FC236}">
                    <a16:creationId xmlns:a16="http://schemas.microsoft.com/office/drawing/2014/main" id="{0D504BE6-F9EA-4769-8410-F6D7D3B75F0C}"/>
                  </a:ext>
                </a:extLst>
              </p:cNvPr>
              <p:cNvSpPr/>
              <p:nvPr/>
            </p:nvSpPr>
            <p:spPr>
              <a:xfrm>
                <a:off x="5214500" y="935005"/>
                <a:ext cx="1020334" cy="1016683"/>
              </a:xfrm>
              <a:prstGeom prst="ellipse">
                <a:avLst/>
              </a:prstGeom>
              <a:solidFill>
                <a:schemeClr val="accent1"/>
              </a:solidFill>
              <a:ln w="28575">
                <a:gradFill flip="none" rotWithShape="1">
                  <a:gsLst>
                    <a:gs pos="0">
                      <a:schemeClr val="accent4">
                        <a:lumMod val="89000"/>
                      </a:schemeClr>
                    </a:gs>
                    <a:gs pos="100000">
                      <a:schemeClr val="accent6">
                        <a:lumMod val="50000"/>
                      </a:schemeClr>
                    </a:gs>
                    <a:gs pos="33000">
                      <a:schemeClr val="accent4">
                        <a:lumMod val="50000"/>
                      </a:schemeClr>
                    </a:gs>
                    <a:gs pos="62000">
                      <a:schemeClr val="accent5">
                        <a:lumMod val="50000"/>
                      </a:schemeClr>
                    </a:gs>
                  </a:gsLst>
                  <a:lin ang="2700000" scaled="1"/>
                  <a:tileRect/>
                </a:gradFill>
              </a:ln>
            </p:spPr>
            <p:txBody>
              <a:bodyPr spcFirstLastPara="1" wrap="square" lIns="91425" tIns="91425" rIns="91425" bIns="91425" anchor="ctr" anchorCtr="0">
                <a:noAutofit/>
              </a:bodyPr>
              <a:lstStyle/>
              <a:p>
                <a:pPr marL="0" lvl="0" indent="0" algn="l" rtl="0">
                  <a:spcBef>
                    <a:spcPts val="0"/>
                  </a:spcBef>
                  <a:spcAft>
                    <a:spcPts val="0"/>
                  </a:spcAft>
                  <a:buNone/>
                </a:pPr>
                <a:endParaRPr sz="1600">
                  <a:latin typeface="Sahitya"/>
                  <a:cs typeface="Sahitya"/>
                </a:endParaRPr>
              </a:p>
            </p:txBody>
          </p:sp>
          <p:sp>
            <p:nvSpPr>
              <p:cNvPr id="41" name="Google Shape;409;p36">
                <a:extLst>
                  <a:ext uri="{FF2B5EF4-FFF2-40B4-BE49-F238E27FC236}">
                    <a16:creationId xmlns:a16="http://schemas.microsoft.com/office/drawing/2014/main" id="{8658E6BE-75AB-4ED5-92BE-CE8B9EAACC9B}"/>
                  </a:ext>
                </a:extLst>
              </p:cNvPr>
              <p:cNvSpPr txBox="1">
                <a:spLocks/>
              </p:cNvSpPr>
              <p:nvPr/>
            </p:nvSpPr>
            <p:spPr>
              <a:xfrm>
                <a:off x="5257617" y="1238688"/>
                <a:ext cx="946010" cy="43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5"/>
                  </a:buClr>
                  <a:buSzPts val="3300"/>
                  <a:buFont typeface="Abel"/>
                  <a:buNone/>
                  <a:defRPr sz="2800" b="0" i="0" u="none" strike="noStrike" cap="none">
                    <a:solidFill>
                      <a:schemeClr val="accent5"/>
                    </a:solidFill>
                    <a:latin typeface="Abel"/>
                    <a:ea typeface="Abel"/>
                    <a:cs typeface="Abel"/>
                    <a:sym typeface="Abel"/>
                  </a:defRPr>
                </a:lvl1pPr>
                <a:lvl2pPr marR="0" lvl="1"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2pPr>
                <a:lvl3pPr marR="0" lvl="2"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3pPr>
                <a:lvl4pPr marR="0" lvl="3"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4pPr>
                <a:lvl5pPr marR="0" lvl="4"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5pPr>
                <a:lvl6pPr marR="0" lvl="5"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6pPr>
                <a:lvl7pPr marR="0" lvl="6"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7pPr>
                <a:lvl8pPr marR="0" lvl="7"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8pPr>
                <a:lvl9pPr marR="0" lvl="8"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9pPr>
              </a:lstStyle>
              <a:p>
                <a:r>
                  <a:rPr lang="en-GB" sz="1600">
                    <a:latin typeface="Sahitya"/>
                    <a:cs typeface="Sahitya"/>
                  </a:rPr>
                  <a:t>Feature Selection</a:t>
                </a:r>
                <a:endParaRPr lang="en-US">
                  <a:latin typeface="Sahitya"/>
                  <a:cs typeface="Sahitya"/>
                </a:endParaRPr>
              </a:p>
            </p:txBody>
          </p:sp>
        </p:grpSp>
      </p:grpSp>
      <p:sp>
        <p:nvSpPr>
          <p:cNvPr id="48" name="Google Shape;409;p36">
            <a:extLst>
              <a:ext uri="{FF2B5EF4-FFF2-40B4-BE49-F238E27FC236}">
                <a16:creationId xmlns:a16="http://schemas.microsoft.com/office/drawing/2014/main" id="{5951C5CE-3C7F-4EC4-BB1E-C1C5A0046C72}"/>
              </a:ext>
            </a:extLst>
          </p:cNvPr>
          <p:cNvSpPr txBox="1">
            <a:spLocks/>
          </p:cNvSpPr>
          <p:nvPr/>
        </p:nvSpPr>
        <p:spPr>
          <a:xfrm>
            <a:off x="985012" y="1936339"/>
            <a:ext cx="1614966" cy="60647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5"/>
              </a:buClr>
              <a:buSzPts val="3300"/>
              <a:buFont typeface="Abel"/>
              <a:buNone/>
              <a:defRPr sz="2800" b="0" i="0" u="none" strike="noStrike" cap="none">
                <a:solidFill>
                  <a:schemeClr val="accent5"/>
                </a:solidFill>
                <a:latin typeface="Abel"/>
                <a:ea typeface="Abel"/>
                <a:cs typeface="Abel"/>
                <a:sym typeface="Abel"/>
              </a:defRPr>
            </a:lvl1pPr>
            <a:lvl2pPr marR="0" lvl="1"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2pPr>
            <a:lvl3pPr marR="0" lvl="2"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3pPr>
            <a:lvl4pPr marR="0" lvl="3"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4pPr>
            <a:lvl5pPr marR="0" lvl="4"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5pPr>
            <a:lvl6pPr marR="0" lvl="5"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6pPr>
            <a:lvl7pPr marR="0" lvl="6"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7pPr>
            <a:lvl8pPr marR="0" lvl="7"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8pPr>
            <a:lvl9pPr marR="0" lvl="8"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9pPr>
          </a:lstStyle>
          <a:p>
            <a:r>
              <a:rPr lang="en-GB" sz="1600">
                <a:latin typeface="Sahitya"/>
                <a:cs typeface="Sahitya"/>
              </a:rPr>
              <a:t>Handling</a:t>
            </a:r>
          </a:p>
          <a:p>
            <a:r>
              <a:rPr lang="en-GB" sz="1600">
                <a:latin typeface="Sahitya"/>
                <a:cs typeface="Sahitya"/>
              </a:rPr>
              <a:t>Missing Values</a:t>
            </a:r>
          </a:p>
        </p:txBody>
      </p:sp>
    </p:spTree>
    <p:extLst>
      <p:ext uri="{BB962C8B-B14F-4D97-AF65-F5344CB8AC3E}">
        <p14:creationId xmlns:p14="http://schemas.microsoft.com/office/powerpoint/2010/main" val="31272281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46"/>
        <p:cNvGrpSpPr/>
        <p:nvPr/>
      </p:nvGrpSpPr>
      <p:grpSpPr>
        <a:xfrm>
          <a:off x="0" y="0"/>
          <a:ext cx="0" cy="0"/>
          <a:chOff x="0" y="0"/>
          <a:chExt cx="0" cy="0"/>
        </a:xfrm>
      </p:grpSpPr>
      <p:sp>
        <p:nvSpPr>
          <p:cNvPr id="747" name="Google Shape;747;p69"/>
          <p:cNvSpPr txBox="1">
            <a:spLocks noGrp="1"/>
          </p:cNvSpPr>
          <p:nvPr>
            <p:ph type="title"/>
          </p:nvPr>
        </p:nvSpPr>
        <p:spPr>
          <a:xfrm>
            <a:off x="713225" y="655247"/>
            <a:ext cx="7717500" cy="478200"/>
          </a:xfrm>
          <a:prstGeom prst="rect">
            <a:avLst/>
          </a:prstGeom>
        </p:spPr>
        <p:txBody>
          <a:bodyPr spcFirstLastPara="1" wrap="square" lIns="91425" tIns="91425" rIns="91425" bIns="91425" anchor="ctr" anchorCtr="0">
            <a:noAutofit/>
          </a:bodyPr>
          <a:lstStyle/>
          <a:p>
            <a:pPr algn="ctr"/>
            <a:r>
              <a:rPr lang="en" b="1">
                <a:solidFill>
                  <a:schemeClr val="accent6">
                    <a:lumMod val="50000"/>
                  </a:schemeClr>
                </a:solidFill>
              </a:rPr>
              <a:t>Handling Missing Values:</a:t>
            </a:r>
            <a:br>
              <a:rPr lang="en" b="1"/>
            </a:br>
            <a:r>
              <a:rPr lang="en-GB">
                <a:solidFill>
                  <a:schemeClr val="tx1"/>
                </a:solidFill>
              </a:rPr>
              <a:t>Analysis based</a:t>
            </a:r>
            <a:endParaRPr lang="en">
              <a:solidFill>
                <a:schemeClr val="tx1"/>
              </a:solidFill>
            </a:endParaRPr>
          </a:p>
          <a:p>
            <a:pPr algn="ctr"/>
            <a:endParaRPr lang="en" b="1">
              <a:solidFill>
                <a:schemeClr val="tx1"/>
              </a:solidFill>
            </a:endParaRPr>
          </a:p>
        </p:txBody>
      </p:sp>
      <p:sp>
        <p:nvSpPr>
          <p:cNvPr id="4" name="Subtitle 1">
            <a:extLst>
              <a:ext uri="{FF2B5EF4-FFF2-40B4-BE49-F238E27FC236}">
                <a16:creationId xmlns:a16="http://schemas.microsoft.com/office/drawing/2014/main" id="{2272BB40-F306-4AA9-975D-AFC5576132C0}"/>
              </a:ext>
            </a:extLst>
          </p:cNvPr>
          <p:cNvSpPr txBox="1">
            <a:spLocks/>
          </p:cNvSpPr>
          <p:nvPr/>
        </p:nvSpPr>
        <p:spPr>
          <a:xfrm>
            <a:off x="324933" y="1284658"/>
            <a:ext cx="1800337" cy="43504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b="1">
                <a:solidFill>
                  <a:schemeClr val="accent6">
                    <a:lumMod val="50000"/>
                  </a:schemeClr>
                </a:solidFill>
              </a:rPr>
              <a:t>1. Major Discipline</a:t>
            </a:r>
          </a:p>
        </p:txBody>
      </p:sp>
      <p:sp>
        <p:nvSpPr>
          <p:cNvPr id="10" name="Subtitle 1">
            <a:extLst>
              <a:ext uri="{FF2B5EF4-FFF2-40B4-BE49-F238E27FC236}">
                <a16:creationId xmlns:a16="http://schemas.microsoft.com/office/drawing/2014/main" id="{5C20EB41-95CB-438B-AB53-093E3958A566}"/>
              </a:ext>
            </a:extLst>
          </p:cNvPr>
          <p:cNvSpPr txBox="1">
            <a:spLocks/>
          </p:cNvSpPr>
          <p:nvPr/>
        </p:nvSpPr>
        <p:spPr>
          <a:xfrm>
            <a:off x="324932" y="1581258"/>
            <a:ext cx="8419610" cy="83292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latin typeface="Consolas"/>
              </a:rPr>
              <a:t>High school and primary school education level = NAN </a:t>
            </a:r>
            <a:r>
              <a:rPr lang="en-US"/>
              <a:t>→ </a:t>
            </a:r>
            <a:r>
              <a:rPr lang="en-US">
                <a:latin typeface="Consolas"/>
              </a:rPr>
              <a:t>NA Non Degree</a:t>
            </a:r>
            <a:endParaRPr lang="en-US"/>
          </a:p>
          <a:p>
            <a:endParaRPr lang="en-US">
              <a:latin typeface="Consolas"/>
            </a:endParaRPr>
          </a:p>
        </p:txBody>
      </p:sp>
      <p:sp>
        <p:nvSpPr>
          <p:cNvPr id="8" name="Subtitle 1">
            <a:extLst>
              <a:ext uri="{FF2B5EF4-FFF2-40B4-BE49-F238E27FC236}">
                <a16:creationId xmlns:a16="http://schemas.microsoft.com/office/drawing/2014/main" id="{96E437C7-4BCC-471E-9A73-B71EA370F3DD}"/>
              </a:ext>
            </a:extLst>
          </p:cNvPr>
          <p:cNvSpPr txBox="1">
            <a:spLocks/>
          </p:cNvSpPr>
          <p:nvPr/>
        </p:nvSpPr>
        <p:spPr>
          <a:xfrm>
            <a:off x="1916452" y="2196163"/>
            <a:ext cx="1800337" cy="43504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solidFill>
                  <a:schemeClr val="accent6">
                    <a:lumMod val="50000"/>
                  </a:schemeClr>
                </a:solidFill>
              </a:rPr>
              <a:t>Before Processing</a:t>
            </a:r>
            <a:endParaRPr lang="en-US"/>
          </a:p>
        </p:txBody>
      </p:sp>
      <p:grpSp>
        <p:nvGrpSpPr>
          <p:cNvPr id="3" name="Group 2">
            <a:extLst>
              <a:ext uri="{FF2B5EF4-FFF2-40B4-BE49-F238E27FC236}">
                <a16:creationId xmlns:a16="http://schemas.microsoft.com/office/drawing/2014/main" id="{6F91367B-845B-4DBC-B8B1-AFC207D55F6F}"/>
              </a:ext>
            </a:extLst>
          </p:cNvPr>
          <p:cNvGrpSpPr/>
          <p:nvPr/>
        </p:nvGrpSpPr>
        <p:grpSpPr>
          <a:xfrm>
            <a:off x="1189297" y="2232334"/>
            <a:ext cx="7402011" cy="2596090"/>
            <a:chOff x="972272" y="2196163"/>
            <a:chExt cx="7402011" cy="2596090"/>
          </a:xfrm>
        </p:grpSpPr>
        <p:pic>
          <p:nvPicPr>
            <p:cNvPr id="2" name="Picture 2" descr="Chart&#10;&#10;Description automatically generated">
              <a:extLst>
                <a:ext uri="{FF2B5EF4-FFF2-40B4-BE49-F238E27FC236}">
                  <a16:creationId xmlns:a16="http://schemas.microsoft.com/office/drawing/2014/main" id="{7BFBCE1E-D599-4B8A-96AA-146D37775D1D}"/>
                </a:ext>
              </a:extLst>
            </p:cNvPr>
            <p:cNvPicPr>
              <a:picLocks noChangeAspect="1"/>
            </p:cNvPicPr>
            <p:nvPr/>
          </p:nvPicPr>
          <p:blipFill>
            <a:blip r:embed="rId3"/>
            <a:stretch>
              <a:fillRect/>
            </a:stretch>
          </p:blipFill>
          <p:spPr>
            <a:xfrm>
              <a:off x="972272" y="2528734"/>
              <a:ext cx="3083206" cy="2263519"/>
            </a:xfrm>
            <a:prstGeom prst="rect">
              <a:avLst/>
            </a:prstGeom>
          </p:spPr>
        </p:pic>
        <p:pic>
          <p:nvPicPr>
            <p:cNvPr id="5" name="Picture 5" descr="Chart&#10;&#10;Description automatically generated">
              <a:extLst>
                <a:ext uri="{FF2B5EF4-FFF2-40B4-BE49-F238E27FC236}">
                  <a16:creationId xmlns:a16="http://schemas.microsoft.com/office/drawing/2014/main" id="{F15ABD86-F98D-4DA2-B5FF-15F182465B90}"/>
                </a:ext>
              </a:extLst>
            </p:cNvPr>
            <p:cNvPicPr>
              <a:picLocks noChangeAspect="1"/>
            </p:cNvPicPr>
            <p:nvPr/>
          </p:nvPicPr>
          <p:blipFill>
            <a:blip r:embed="rId4"/>
            <a:stretch>
              <a:fillRect/>
            </a:stretch>
          </p:blipFill>
          <p:spPr>
            <a:xfrm>
              <a:off x="5298312" y="2530408"/>
              <a:ext cx="3075971" cy="2260170"/>
            </a:xfrm>
            <a:prstGeom prst="rect">
              <a:avLst/>
            </a:prstGeom>
          </p:spPr>
        </p:pic>
        <p:sp>
          <p:nvSpPr>
            <p:cNvPr id="9" name="Subtitle 1">
              <a:extLst>
                <a:ext uri="{FF2B5EF4-FFF2-40B4-BE49-F238E27FC236}">
                  <a16:creationId xmlns:a16="http://schemas.microsoft.com/office/drawing/2014/main" id="{CCFFF11E-965C-4A76-B725-F1D519D7982C}"/>
                </a:ext>
              </a:extLst>
            </p:cNvPr>
            <p:cNvSpPr txBox="1">
              <a:spLocks/>
            </p:cNvSpPr>
            <p:nvPr/>
          </p:nvSpPr>
          <p:spPr>
            <a:xfrm>
              <a:off x="6278660" y="2196163"/>
              <a:ext cx="1800337" cy="43504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a:solidFill>
                    <a:schemeClr val="accent6">
                      <a:lumMod val="50000"/>
                    </a:schemeClr>
                  </a:solidFill>
                </a:rPr>
                <a:t>After Processing</a:t>
              </a:r>
            </a:p>
          </p:txBody>
        </p:sp>
        <p:sp>
          <p:nvSpPr>
            <p:cNvPr id="11" name="Subtitle 1">
              <a:extLst>
                <a:ext uri="{FF2B5EF4-FFF2-40B4-BE49-F238E27FC236}">
                  <a16:creationId xmlns:a16="http://schemas.microsoft.com/office/drawing/2014/main" id="{0DDE5558-02B2-45B6-A1A2-DA209420E45C}"/>
                </a:ext>
              </a:extLst>
            </p:cNvPr>
            <p:cNvSpPr txBox="1">
              <a:spLocks/>
            </p:cNvSpPr>
            <p:nvPr/>
          </p:nvSpPr>
          <p:spPr>
            <a:xfrm>
              <a:off x="4057769" y="2832770"/>
              <a:ext cx="577761" cy="82569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3600" b="1"/>
                <a:t>→</a:t>
              </a:r>
            </a:p>
          </p:txBody>
        </p:sp>
      </p:grpSp>
    </p:spTree>
    <p:extLst>
      <p:ext uri="{BB962C8B-B14F-4D97-AF65-F5344CB8AC3E}">
        <p14:creationId xmlns:p14="http://schemas.microsoft.com/office/powerpoint/2010/main" val="26295522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746"/>
        <p:cNvGrpSpPr/>
        <p:nvPr/>
      </p:nvGrpSpPr>
      <p:grpSpPr>
        <a:xfrm>
          <a:off x="0" y="0"/>
          <a:ext cx="0" cy="0"/>
          <a:chOff x="0" y="0"/>
          <a:chExt cx="0" cy="0"/>
        </a:xfrm>
      </p:grpSpPr>
      <p:sp>
        <p:nvSpPr>
          <p:cNvPr id="747" name="Google Shape;747;p69"/>
          <p:cNvSpPr txBox="1">
            <a:spLocks noGrp="1"/>
          </p:cNvSpPr>
          <p:nvPr>
            <p:ph type="title"/>
          </p:nvPr>
        </p:nvSpPr>
        <p:spPr>
          <a:xfrm>
            <a:off x="713225" y="655247"/>
            <a:ext cx="7717500" cy="478200"/>
          </a:xfrm>
          <a:prstGeom prst="rect">
            <a:avLst/>
          </a:prstGeom>
        </p:spPr>
        <p:txBody>
          <a:bodyPr spcFirstLastPara="1" wrap="square" lIns="91425" tIns="91425" rIns="91425" bIns="91425" anchor="ctr" anchorCtr="0">
            <a:noAutofit/>
          </a:bodyPr>
          <a:lstStyle/>
          <a:p>
            <a:pPr algn="ctr"/>
            <a:r>
              <a:rPr lang="en" b="1">
                <a:solidFill>
                  <a:schemeClr val="accent6">
                    <a:lumMod val="50000"/>
                  </a:schemeClr>
                </a:solidFill>
              </a:rPr>
              <a:t>Handling Missing Values:</a:t>
            </a:r>
            <a:br>
              <a:rPr lang="en" b="1">
                <a:solidFill>
                  <a:schemeClr val="accent6">
                    <a:lumMod val="50000"/>
                  </a:schemeClr>
                </a:solidFill>
              </a:rPr>
            </a:br>
            <a:r>
              <a:rPr lang="en-GB">
                <a:solidFill>
                  <a:schemeClr val="tx1"/>
                </a:solidFill>
              </a:rPr>
              <a:t>Analysis based</a:t>
            </a:r>
            <a:endParaRPr lang="en">
              <a:solidFill>
                <a:schemeClr val="tx1"/>
              </a:solidFill>
            </a:endParaRPr>
          </a:p>
          <a:p>
            <a:pPr algn="ctr"/>
            <a:endParaRPr lang="en" b="1">
              <a:solidFill>
                <a:schemeClr val="tx1"/>
              </a:solidFill>
            </a:endParaRPr>
          </a:p>
        </p:txBody>
      </p:sp>
      <p:sp>
        <p:nvSpPr>
          <p:cNvPr id="4" name="Subtitle 1">
            <a:extLst>
              <a:ext uri="{FF2B5EF4-FFF2-40B4-BE49-F238E27FC236}">
                <a16:creationId xmlns:a16="http://schemas.microsoft.com/office/drawing/2014/main" id="{2272BB40-F306-4AA9-975D-AFC5576132C0}"/>
              </a:ext>
            </a:extLst>
          </p:cNvPr>
          <p:cNvSpPr txBox="1">
            <a:spLocks/>
          </p:cNvSpPr>
          <p:nvPr/>
        </p:nvSpPr>
        <p:spPr>
          <a:xfrm>
            <a:off x="324933" y="1284658"/>
            <a:ext cx="2270558" cy="43504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b="1">
                <a:solidFill>
                  <a:schemeClr val="accent6">
                    <a:lumMod val="50000"/>
                  </a:schemeClr>
                </a:solidFill>
              </a:rPr>
              <a:t>2. </a:t>
            </a:r>
            <a:r>
              <a:rPr lang="en-US" b="1"/>
              <a:t>Enrolled University</a:t>
            </a:r>
            <a:endParaRPr lang="en-US"/>
          </a:p>
          <a:p>
            <a:endParaRPr lang="en-US" b="1">
              <a:solidFill>
                <a:schemeClr val="accent6">
                  <a:lumMod val="50000"/>
                </a:schemeClr>
              </a:solidFill>
            </a:endParaRPr>
          </a:p>
        </p:txBody>
      </p:sp>
      <p:sp>
        <p:nvSpPr>
          <p:cNvPr id="10" name="Subtitle 1">
            <a:extLst>
              <a:ext uri="{FF2B5EF4-FFF2-40B4-BE49-F238E27FC236}">
                <a16:creationId xmlns:a16="http://schemas.microsoft.com/office/drawing/2014/main" id="{5C20EB41-95CB-438B-AB53-093E3958A566}"/>
              </a:ext>
            </a:extLst>
          </p:cNvPr>
          <p:cNvSpPr txBox="1">
            <a:spLocks/>
          </p:cNvSpPr>
          <p:nvPr/>
        </p:nvSpPr>
        <p:spPr>
          <a:xfrm>
            <a:off x="324932" y="1581258"/>
            <a:ext cx="8419610" cy="83292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latin typeface="Consolas"/>
              </a:rPr>
              <a:t>Primary School</a:t>
            </a:r>
            <a:r>
              <a:rPr lang="en-US"/>
              <a:t> </a:t>
            </a:r>
            <a:r>
              <a:rPr lang="en-US" err="1">
                <a:latin typeface="Consolas"/>
              </a:rPr>
              <a:t>education_level</a:t>
            </a:r>
            <a:r>
              <a:rPr lang="en-US"/>
              <a:t> in </a:t>
            </a:r>
            <a:r>
              <a:rPr lang="en-US" err="1">
                <a:latin typeface="Consolas"/>
              </a:rPr>
              <a:t>enrolled_university</a:t>
            </a:r>
            <a:r>
              <a:rPr lang="en-US">
                <a:latin typeface="Consolas"/>
              </a:rPr>
              <a:t> = </a:t>
            </a:r>
            <a:r>
              <a:rPr lang="en-US" err="1">
                <a:latin typeface="Consolas"/>
              </a:rPr>
              <a:t>NaN</a:t>
            </a:r>
            <a:r>
              <a:rPr lang="en-US"/>
              <a:t>  → </a:t>
            </a:r>
            <a:r>
              <a:rPr lang="en-US">
                <a:latin typeface="Consolas"/>
              </a:rPr>
              <a:t>Primary Grad</a:t>
            </a:r>
            <a:r>
              <a:rPr lang="en-US"/>
              <a:t>.</a:t>
            </a:r>
          </a:p>
        </p:txBody>
      </p:sp>
      <p:sp>
        <p:nvSpPr>
          <p:cNvPr id="8" name="Subtitle 1">
            <a:extLst>
              <a:ext uri="{FF2B5EF4-FFF2-40B4-BE49-F238E27FC236}">
                <a16:creationId xmlns:a16="http://schemas.microsoft.com/office/drawing/2014/main" id="{96E437C7-4BCC-471E-9A73-B71EA370F3DD}"/>
              </a:ext>
            </a:extLst>
          </p:cNvPr>
          <p:cNvSpPr txBox="1">
            <a:spLocks/>
          </p:cNvSpPr>
          <p:nvPr/>
        </p:nvSpPr>
        <p:spPr>
          <a:xfrm>
            <a:off x="1916452" y="2196163"/>
            <a:ext cx="1800337" cy="43504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solidFill>
                  <a:schemeClr val="accent6">
                    <a:lumMod val="50000"/>
                  </a:schemeClr>
                </a:solidFill>
              </a:rPr>
              <a:t>Before Processing</a:t>
            </a:r>
            <a:endParaRPr lang="en-US"/>
          </a:p>
        </p:txBody>
      </p:sp>
      <p:grpSp>
        <p:nvGrpSpPr>
          <p:cNvPr id="3" name="Group 2">
            <a:extLst>
              <a:ext uri="{FF2B5EF4-FFF2-40B4-BE49-F238E27FC236}">
                <a16:creationId xmlns:a16="http://schemas.microsoft.com/office/drawing/2014/main" id="{6F91367B-845B-4DBC-B8B1-AFC207D55F6F}"/>
              </a:ext>
            </a:extLst>
          </p:cNvPr>
          <p:cNvGrpSpPr/>
          <p:nvPr/>
        </p:nvGrpSpPr>
        <p:grpSpPr>
          <a:xfrm>
            <a:off x="4274794" y="2232334"/>
            <a:ext cx="4021228" cy="1462298"/>
            <a:chOff x="4057769" y="2196163"/>
            <a:chExt cx="4021228" cy="1462298"/>
          </a:xfrm>
        </p:grpSpPr>
        <p:sp>
          <p:nvSpPr>
            <p:cNvPr id="9" name="Subtitle 1">
              <a:extLst>
                <a:ext uri="{FF2B5EF4-FFF2-40B4-BE49-F238E27FC236}">
                  <a16:creationId xmlns:a16="http://schemas.microsoft.com/office/drawing/2014/main" id="{CCFFF11E-965C-4A76-B725-F1D519D7982C}"/>
                </a:ext>
              </a:extLst>
            </p:cNvPr>
            <p:cNvSpPr txBox="1">
              <a:spLocks/>
            </p:cNvSpPr>
            <p:nvPr/>
          </p:nvSpPr>
          <p:spPr>
            <a:xfrm>
              <a:off x="6278660" y="2196163"/>
              <a:ext cx="1800337" cy="43504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a:solidFill>
                    <a:schemeClr val="accent6">
                      <a:lumMod val="50000"/>
                    </a:schemeClr>
                  </a:solidFill>
                </a:rPr>
                <a:t>After Processing</a:t>
              </a:r>
            </a:p>
          </p:txBody>
        </p:sp>
        <p:sp>
          <p:nvSpPr>
            <p:cNvPr id="11" name="Subtitle 1">
              <a:extLst>
                <a:ext uri="{FF2B5EF4-FFF2-40B4-BE49-F238E27FC236}">
                  <a16:creationId xmlns:a16="http://schemas.microsoft.com/office/drawing/2014/main" id="{0DDE5558-02B2-45B6-A1A2-DA209420E45C}"/>
                </a:ext>
              </a:extLst>
            </p:cNvPr>
            <p:cNvSpPr txBox="1">
              <a:spLocks/>
            </p:cNvSpPr>
            <p:nvPr/>
          </p:nvSpPr>
          <p:spPr>
            <a:xfrm>
              <a:off x="4057769" y="2832770"/>
              <a:ext cx="577761" cy="82569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3600" b="1"/>
                <a:t>→</a:t>
              </a:r>
            </a:p>
          </p:txBody>
        </p:sp>
      </p:grpSp>
      <p:pic>
        <p:nvPicPr>
          <p:cNvPr id="6" name="Picture 6" descr="Chart, bar chart&#10;&#10;Description automatically generated">
            <a:extLst>
              <a:ext uri="{FF2B5EF4-FFF2-40B4-BE49-F238E27FC236}">
                <a16:creationId xmlns:a16="http://schemas.microsoft.com/office/drawing/2014/main" id="{6C616D81-2B61-4F49-B612-96B8BF6EDAE9}"/>
              </a:ext>
            </a:extLst>
          </p:cNvPr>
          <p:cNvPicPr>
            <a:picLocks noChangeAspect="1"/>
          </p:cNvPicPr>
          <p:nvPr/>
        </p:nvPicPr>
        <p:blipFill>
          <a:blip r:embed="rId3"/>
          <a:stretch>
            <a:fillRect/>
          </a:stretch>
        </p:blipFill>
        <p:spPr>
          <a:xfrm>
            <a:off x="1044614" y="2574118"/>
            <a:ext cx="3256826" cy="1912321"/>
          </a:xfrm>
          <a:prstGeom prst="rect">
            <a:avLst/>
          </a:prstGeom>
        </p:spPr>
      </p:pic>
      <p:pic>
        <p:nvPicPr>
          <p:cNvPr id="7" name="Picture 11" descr="Chart, bar chart&#10;&#10;Description automatically generated">
            <a:extLst>
              <a:ext uri="{FF2B5EF4-FFF2-40B4-BE49-F238E27FC236}">
                <a16:creationId xmlns:a16="http://schemas.microsoft.com/office/drawing/2014/main" id="{433EC46A-C602-45E1-960A-B7FABC15E526}"/>
              </a:ext>
            </a:extLst>
          </p:cNvPr>
          <p:cNvPicPr>
            <a:picLocks noChangeAspect="1"/>
          </p:cNvPicPr>
          <p:nvPr/>
        </p:nvPicPr>
        <p:blipFill>
          <a:blip r:embed="rId4"/>
          <a:stretch>
            <a:fillRect/>
          </a:stretch>
        </p:blipFill>
        <p:spPr>
          <a:xfrm>
            <a:off x="5486400" y="2574815"/>
            <a:ext cx="3256826" cy="2395618"/>
          </a:xfrm>
          <a:prstGeom prst="rect">
            <a:avLst/>
          </a:prstGeom>
        </p:spPr>
      </p:pic>
    </p:spTree>
    <p:extLst>
      <p:ext uri="{BB962C8B-B14F-4D97-AF65-F5344CB8AC3E}">
        <p14:creationId xmlns:p14="http://schemas.microsoft.com/office/powerpoint/2010/main" val="22618883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746"/>
        <p:cNvGrpSpPr/>
        <p:nvPr/>
      </p:nvGrpSpPr>
      <p:grpSpPr>
        <a:xfrm>
          <a:off x="0" y="0"/>
          <a:ext cx="0" cy="0"/>
          <a:chOff x="0" y="0"/>
          <a:chExt cx="0" cy="0"/>
        </a:xfrm>
      </p:grpSpPr>
      <p:pic>
        <p:nvPicPr>
          <p:cNvPr id="14" name="Picture 13">
            <a:extLst>
              <a:ext uri="{FF2B5EF4-FFF2-40B4-BE49-F238E27FC236}">
                <a16:creationId xmlns:a16="http://schemas.microsoft.com/office/drawing/2014/main" id="{F531F3A0-052D-489D-9806-E42B237F3B39}"/>
              </a:ext>
            </a:extLst>
          </p:cNvPr>
          <p:cNvPicPr>
            <a:picLocks noChangeAspect="1"/>
          </p:cNvPicPr>
          <p:nvPr/>
        </p:nvPicPr>
        <p:blipFill>
          <a:blip r:embed="rId3"/>
          <a:stretch>
            <a:fillRect/>
          </a:stretch>
        </p:blipFill>
        <p:spPr>
          <a:xfrm>
            <a:off x="5140429" y="2413686"/>
            <a:ext cx="3545330" cy="2701904"/>
          </a:xfrm>
          <a:prstGeom prst="rect">
            <a:avLst/>
          </a:prstGeom>
        </p:spPr>
      </p:pic>
      <p:pic>
        <p:nvPicPr>
          <p:cNvPr id="12" name="Picture 11">
            <a:extLst>
              <a:ext uri="{FF2B5EF4-FFF2-40B4-BE49-F238E27FC236}">
                <a16:creationId xmlns:a16="http://schemas.microsoft.com/office/drawing/2014/main" id="{6B1346C5-6774-4179-8263-6A2033E9C45E}"/>
              </a:ext>
            </a:extLst>
          </p:cNvPr>
          <p:cNvPicPr>
            <a:picLocks noChangeAspect="1"/>
          </p:cNvPicPr>
          <p:nvPr/>
        </p:nvPicPr>
        <p:blipFill rotWithShape="1">
          <a:blip r:embed="rId4"/>
          <a:srcRect t="615" b="1"/>
          <a:stretch/>
        </p:blipFill>
        <p:spPr>
          <a:xfrm>
            <a:off x="1078489" y="2582863"/>
            <a:ext cx="3304008" cy="2470579"/>
          </a:xfrm>
          <a:prstGeom prst="rect">
            <a:avLst/>
          </a:prstGeom>
        </p:spPr>
      </p:pic>
      <p:sp>
        <p:nvSpPr>
          <p:cNvPr id="747" name="Google Shape;747;p69"/>
          <p:cNvSpPr txBox="1">
            <a:spLocks noGrp="1"/>
          </p:cNvSpPr>
          <p:nvPr>
            <p:ph type="title"/>
          </p:nvPr>
        </p:nvSpPr>
        <p:spPr>
          <a:xfrm>
            <a:off x="713225" y="655247"/>
            <a:ext cx="7717500" cy="478200"/>
          </a:xfrm>
          <a:prstGeom prst="rect">
            <a:avLst/>
          </a:prstGeom>
        </p:spPr>
        <p:txBody>
          <a:bodyPr spcFirstLastPara="1" wrap="square" lIns="91425" tIns="91425" rIns="91425" bIns="91425" anchor="ctr" anchorCtr="0">
            <a:noAutofit/>
          </a:bodyPr>
          <a:lstStyle/>
          <a:p>
            <a:pPr algn="ctr"/>
            <a:r>
              <a:rPr lang="en" b="1">
                <a:solidFill>
                  <a:schemeClr val="accent6">
                    <a:lumMod val="50000"/>
                  </a:schemeClr>
                </a:solidFill>
              </a:rPr>
              <a:t>Handling Missing Values:</a:t>
            </a:r>
            <a:br>
              <a:rPr lang="en" b="1">
                <a:solidFill>
                  <a:schemeClr val="accent6">
                    <a:lumMod val="50000"/>
                  </a:schemeClr>
                </a:solidFill>
              </a:rPr>
            </a:br>
            <a:r>
              <a:rPr lang="en-GB">
                <a:solidFill>
                  <a:schemeClr val="tx1"/>
                </a:solidFill>
              </a:rPr>
              <a:t>Analysis based</a:t>
            </a:r>
            <a:endParaRPr lang="en">
              <a:solidFill>
                <a:schemeClr val="tx1"/>
              </a:solidFill>
            </a:endParaRPr>
          </a:p>
          <a:p>
            <a:pPr algn="ctr"/>
            <a:endParaRPr lang="en" b="1">
              <a:solidFill>
                <a:schemeClr val="tx1"/>
              </a:solidFill>
            </a:endParaRPr>
          </a:p>
        </p:txBody>
      </p:sp>
      <p:sp>
        <p:nvSpPr>
          <p:cNvPr id="4" name="Subtitle 1">
            <a:extLst>
              <a:ext uri="{FF2B5EF4-FFF2-40B4-BE49-F238E27FC236}">
                <a16:creationId xmlns:a16="http://schemas.microsoft.com/office/drawing/2014/main" id="{2272BB40-F306-4AA9-975D-AFC5576132C0}"/>
              </a:ext>
            </a:extLst>
          </p:cNvPr>
          <p:cNvSpPr txBox="1">
            <a:spLocks/>
          </p:cNvSpPr>
          <p:nvPr/>
        </p:nvSpPr>
        <p:spPr>
          <a:xfrm>
            <a:off x="324933" y="1284658"/>
            <a:ext cx="2270558" cy="43504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b="1">
                <a:solidFill>
                  <a:schemeClr val="accent6">
                    <a:lumMod val="50000"/>
                  </a:schemeClr>
                </a:solidFill>
              </a:rPr>
              <a:t>3. </a:t>
            </a:r>
            <a:r>
              <a:rPr lang="en-US" b="1"/>
              <a:t>Company Type</a:t>
            </a:r>
            <a:endParaRPr lang="en-US"/>
          </a:p>
          <a:p>
            <a:endParaRPr lang="en-US" b="1">
              <a:solidFill>
                <a:schemeClr val="accent6">
                  <a:lumMod val="50000"/>
                </a:schemeClr>
              </a:solidFill>
            </a:endParaRPr>
          </a:p>
        </p:txBody>
      </p:sp>
      <p:sp>
        <p:nvSpPr>
          <p:cNvPr id="10" name="Subtitle 1">
            <a:extLst>
              <a:ext uri="{FF2B5EF4-FFF2-40B4-BE49-F238E27FC236}">
                <a16:creationId xmlns:a16="http://schemas.microsoft.com/office/drawing/2014/main" id="{5C20EB41-95CB-438B-AB53-093E3958A566}"/>
              </a:ext>
            </a:extLst>
          </p:cNvPr>
          <p:cNvSpPr txBox="1">
            <a:spLocks/>
          </p:cNvSpPr>
          <p:nvPr/>
        </p:nvSpPr>
        <p:spPr>
          <a:xfrm>
            <a:off x="324932" y="1581258"/>
            <a:ext cx="8419610" cy="83292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latin typeface="Consolas"/>
              </a:rPr>
              <a:t>`Full time course` in `</a:t>
            </a:r>
            <a:r>
              <a:rPr lang="en-US" err="1">
                <a:latin typeface="Consolas"/>
              </a:rPr>
              <a:t>enrolled_university</a:t>
            </a:r>
            <a:r>
              <a:rPr lang="en-US">
                <a:latin typeface="Consolas"/>
              </a:rPr>
              <a:t>` = `</a:t>
            </a:r>
            <a:r>
              <a:rPr lang="en-US" err="1">
                <a:latin typeface="Consolas"/>
              </a:rPr>
              <a:t>NaN</a:t>
            </a:r>
            <a:r>
              <a:rPr lang="en-US">
                <a:latin typeface="Consolas"/>
              </a:rPr>
              <a:t>` </a:t>
            </a:r>
            <a:r>
              <a:rPr lang="en-US"/>
              <a:t>→</a:t>
            </a:r>
            <a:r>
              <a:rPr lang="en-US">
                <a:latin typeface="Consolas"/>
              </a:rPr>
              <a:t> `No Employment`.</a:t>
            </a:r>
            <a:endParaRPr lang="en-US"/>
          </a:p>
        </p:txBody>
      </p:sp>
      <p:sp>
        <p:nvSpPr>
          <p:cNvPr id="8" name="Subtitle 1">
            <a:extLst>
              <a:ext uri="{FF2B5EF4-FFF2-40B4-BE49-F238E27FC236}">
                <a16:creationId xmlns:a16="http://schemas.microsoft.com/office/drawing/2014/main" id="{96E437C7-4BCC-471E-9A73-B71EA370F3DD}"/>
              </a:ext>
            </a:extLst>
          </p:cNvPr>
          <p:cNvSpPr txBox="1">
            <a:spLocks/>
          </p:cNvSpPr>
          <p:nvPr/>
        </p:nvSpPr>
        <p:spPr>
          <a:xfrm>
            <a:off x="1916452" y="2196163"/>
            <a:ext cx="1800337" cy="43504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solidFill>
                  <a:schemeClr val="accent6">
                    <a:lumMod val="50000"/>
                  </a:schemeClr>
                </a:solidFill>
              </a:rPr>
              <a:t>Before Processing</a:t>
            </a:r>
            <a:endParaRPr lang="en-US"/>
          </a:p>
        </p:txBody>
      </p:sp>
      <p:grpSp>
        <p:nvGrpSpPr>
          <p:cNvPr id="3" name="Group 2">
            <a:extLst>
              <a:ext uri="{FF2B5EF4-FFF2-40B4-BE49-F238E27FC236}">
                <a16:creationId xmlns:a16="http://schemas.microsoft.com/office/drawing/2014/main" id="{6F91367B-845B-4DBC-B8B1-AFC207D55F6F}"/>
              </a:ext>
            </a:extLst>
          </p:cNvPr>
          <p:cNvGrpSpPr/>
          <p:nvPr/>
        </p:nvGrpSpPr>
        <p:grpSpPr>
          <a:xfrm>
            <a:off x="4274794" y="2232334"/>
            <a:ext cx="4021228" cy="1462298"/>
            <a:chOff x="4057769" y="2196163"/>
            <a:chExt cx="4021228" cy="1462298"/>
          </a:xfrm>
        </p:grpSpPr>
        <p:sp>
          <p:nvSpPr>
            <p:cNvPr id="9" name="Subtitle 1">
              <a:extLst>
                <a:ext uri="{FF2B5EF4-FFF2-40B4-BE49-F238E27FC236}">
                  <a16:creationId xmlns:a16="http://schemas.microsoft.com/office/drawing/2014/main" id="{CCFFF11E-965C-4A76-B725-F1D519D7982C}"/>
                </a:ext>
              </a:extLst>
            </p:cNvPr>
            <p:cNvSpPr txBox="1">
              <a:spLocks/>
            </p:cNvSpPr>
            <p:nvPr/>
          </p:nvSpPr>
          <p:spPr>
            <a:xfrm>
              <a:off x="6278660" y="2196163"/>
              <a:ext cx="1800337" cy="43504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a:solidFill>
                    <a:schemeClr val="accent6">
                      <a:lumMod val="50000"/>
                    </a:schemeClr>
                  </a:solidFill>
                </a:rPr>
                <a:t>After Processing</a:t>
              </a:r>
            </a:p>
          </p:txBody>
        </p:sp>
        <p:sp>
          <p:nvSpPr>
            <p:cNvPr id="11" name="Subtitle 1">
              <a:extLst>
                <a:ext uri="{FF2B5EF4-FFF2-40B4-BE49-F238E27FC236}">
                  <a16:creationId xmlns:a16="http://schemas.microsoft.com/office/drawing/2014/main" id="{0DDE5558-02B2-45B6-A1A2-DA209420E45C}"/>
                </a:ext>
              </a:extLst>
            </p:cNvPr>
            <p:cNvSpPr txBox="1">
              <a:spLocks/>
            </p:cNvSpPr>
            <p:nvPr/>
          </p:nvSpPr>
          <p:spPr>
            <a:xfrm>
              <a:off x="4057769" y="2832770"/>
              <a:ext cx="577761" cy="82569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3600" b="1"/>
                <a:t>→</a:t>
              </a:r>
            </a:p>
          </p:txBody>
        </p:sp>
      </p:grpSp>
    </p:spTree>
    <p:extLst>
      <p:ext uri="{BB962C8B-B14F-4D97-AF65-F5344CB8AC3E}">
        <p14:creationId xmlns:p14="http://schemas.microsoft.com/office/powerpoint/2010/main" val="13060611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746"/>
        <p:cNvGrpSpPr/>
        <p:nvPr/>
      </p:nvGrpSpPr>
      <p:grpSpPr>
        <a:xfrm>
          <a:off x="0" y="0"/>
          <a:ext cx="0" cy="0"/>
          <a:chOff x="0" y="0"/>
          <a:chExt cx="0" cy="0"/>
        </a:xfrm>
      </p:grpSpPr>
      <p:pic>
        <p:nvPicPr>
          <p:cNvPr id="15" name="Picture 14">
            <a:extLst>
              <a:ext uri="{FF2B5EF4-FFF2-40B4-BE49-F238E27FC236}">
                <a16:creationId xmlns:a16="http://schemas.microsoft.com/office/drawing/2014/main" id="{8058C5BC-B9AB-41F9-9813-347CD8824182}"/>
              </a:ext>
            </a:extLst>
          </p:cNvPr>
          <p:cNvPicPr>
            <a:picLocks noChangeAspect="1"/>
          </p:cNvPicPr>
          <p:nvPr/>
        </p:nvPicPr>
        <p:blipFill>
          <a:blip r:embed="rId3"/>
          <a:stretch>
            <a:fillRect/>
          </a:stretch>
        </p:blipFill>
        <p:spPr>
          <a:xfrm>
            <a:off x="5185120" y="2449238"/>
            <a:ext cx="3576064" cy="2631822"/>
          </a:xfrm>
          <a:prstGeom prst="rect">
            <a:avLst/>
          </a:prstGeom>
        </p:spPr>
      </p:pic>
      <p:pic>
        <p:nvPicPr>
          <p:cNvPr id="7" name="Picture 6">
            <a:extLst>
              <a:ext uri="{FF2B5EF4-FFF2-40B4-BE49-F238E27FC236}">
                <a16:creationId xmlns:a16="http://schemas.microsoft.com/office/drawing/2014/main" id="{1FC80241-F53C-4C7B-A531-0673D0A83322}"/>
              </a:ext>
            </a:extLst>
          </p:cNvPr>
          <p:cNvPicPr>
            <a:picLocks noChangeAspect="1"/>
          </p:cNvPicPr>
          <p:nvPr/>
        </p:nvPicPr>
        <p:blipFill rotWithShape="1">
          <a:blip r:embed="rId4"/>
          <a:srcRect t="753" b="-1"/>
          <a:stretch/>
        </p:blipFill>
        <p:spPr>
          <a:xfrm>
            <a:off x="1049467" y="2586038"/>
            <a:ext cx="3514207" cy="2432163"/>
          </a:xfrm>
          <a:prstGeom prst="rect">
            <a:avLst/>
          </a:prstGeom>
        </p:spPr>
      </p:pic>
      <p:sp>
        <p:nvSpPr>
          <p:cNvPr id="747" name="Google Shape;747;p69"/>
          <p:cNvSpPr txBox="1">
            <a:spLocks noGrp="1"/>
          </p:cNvSpPr>
          <p:nvPr>
            <p:ph type="title"/>
          </p:nvPr>
        </p:nvSpPr>
        <p:spPr>
          <a:xfrm>
            <a:off x="713225" y="655247"/>
            <a:ext cx="7717500" cy="478200"/>
          </a:xfrm>
          <a:prstGeom prst="rect">
            <a:avLst/>
          </a:prstGeom>
        </p:spPr>
        <p:txBody>
          <a:bodyPr spcFirstLastPara="1" wrap="square" lIns="91425" tIns="91425" rIns="91425" bIns="91425" anchor="ctr" anchorCtr="0">
            <a:noAutofit/>
          </a:bodyPr>
          <a:lstStyle/>
          <a:p>
            <a:pPr algn="ctr"/>
            <a:r>
              <a:rPr lang="en" b="1">
                <a:solidFill>
                  <a:schemeClr val="accent6">
                    <a:lumMod val="50000"/>
                  </a:schemeClr>
                </a:solidFill>
              </a:rPr>
              <a:t>Handling Missing Values:</a:t>
            </a:r>
            <a:br>
              <a:rPr lang="en" b="1">
                <a:solidFill>
                  <a:schemeClr val="accent6">
                    <a:lumMod val="50000"/>
                  </a:schemeClr>
                </a:solidFill>
              </a:rPr>
            </a:br>
            <a:r>
              <a:rPr lang="en-GB">
                <a:solidFill>
                  <a:schemeClr val="tx1"/>
                </a:solidFill>
              </a:rPr>
              <a:t>Analysis based</a:t>
            </a:r>
            <a:endParaRPr lang="en">
              <a:solidFill>
                <a:schemeClr val="tx1"/>
              </a:solidFill>
            </a:endParaRPr>
          </a:p>
          <a:p>
            <a:pPr algn="ctr"/>
            <a:endParaRPr lang="en" b="1">
              <a:solidFill>
                <a:schemeClr val="tx1"/>
              </a:solidFill>
            </a:endParaRPr>
          </a:p>
        </p:txBody>
      </p:sp>
      <p:sp>
        <p:nvSpPr>
          <p:cNvPr id="4" name="Subtitle 1">
            <a:extLst>
              <a:ext uri="{FF2B5EF4-FFF2-40B4-BE49-F238E27FC236}">
                <a16:creationId xmlns:a16="http://schemas.microsoft.com/office/drawing/2014/main" id="{2272BB40-F306-4AA9-975D-AFC5576132C0}"/>
              </a:ext>
            </a:extLst>
          </p:cNvPr>
          <p:cNvSpPr txBox="1">
            <a:spLocks/>
          </p:cNvSpPr>
          <p:nvPr/>
        </p:nvSpPr>
        <p:spPr>
          <a:xfrm>
            <a:off x="324933" y="1284658"/>
            <a:ext cx="2270558" cy="43504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b="1">
                <a:solidFill>
                  <a:schemeClr val="accent6">
                    <a:lumMod val="50000"/>
                  </a:schemeClr>
                </a:solidFill>
              </a:rPr>
              <a:t>4. </a:t>
            </a:r>
            <a:r>
              <a:rPr lang="en-US" b="1"/>
              <a:t>Company Size</a:t>
            </a:r>
            <a:endParaRPr lang="en-US"/>
          </a:p>
          <a:p>
            <a:endParaRPr lang="en-US" b="1">
              <a:solidFill>
                <a:schemeClr val="accent6">
                  <a:lumMod val="50000"/>
                </a:schemeClr>
              </a:solidFill>
            </a:endParaRPr>
          </a:p>
        </p:txBody>
      </p:sp>
      <p:sp>
        <p:nvSpPr>
          <p:cNvPr id="10" name="Subtitle 1">
            <a:extLst>
              <a:ext uri="{FF2B5EF4-FFF2-40B4-BE49-F238E27FC236}">
                <a16:creationId xmlns:a16="http://schemas.microsoft.com/office/drawing/2014/main" id="{5C20EB41-95CB-438B-AB53-093E3958A566}"/>
              </a:ext>
            </a:extLst>
          </p:cNvPr>
          <p:cNvSpPr txBox="1">
            <a:spLocks/>
          </p:cNvSpPr>
          <p:nvPr/>
        </p:nvSpPr>
        <p:spPr>
          <a:xfrm>
            <a:off x="324932" y="1581258"/>
            <a:ext cx="8419610" cy="83292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latin typeface="Consolas"/>
              </a:rPr>
              <a:t>`Full time course` in `</a:t>
            </a:r>
            <a:r>
              <a:rPr lang="en-US" err="1">
                <a:latin typeface="Consolas"/>
              </a:rPr>
              <a:t>enrolled_university</a:t>
            </a:r>
            <a:r>
              <a:rPr lang="en-US">
                <a:latin typeface="Consolas"/>
              </a:rPr>
              <a:t>` = `</a:t>
            </a:r>
            <a:r>
              <a:rPr lang="en-US" err="1">
                <a:latin typeface="Consolas"/>
              </a:rPr>
              <a:t>NaN</a:t>
            </a:r>
            <a:r>
              <a:rPr lang="en-US">
                <a:latin typeface="Consolas"/>
              </a:rPr>
              <a:t>` </a:t>
            </a:r>
            <a:r>
              <a:rPr lang="en-US"/>
              <a:t>→</a:t>
            </a:r>
            <a:r>
              <a:rPr lang="en-US">
                <a:latin typeface="Consolas"/>
              </a:rPr>
              <a:t> `No Employment`.</a:t>
            </a:r>
            <a:endParaRPr lang="en-US"/>
          </a:p>
        </p:txBody>
      </p:sp>
      <p:sp>
        <p:nvSpPr>
          <p:cNvPr id="8" name="Subtitle 1">
            <a:extLst>
              <a:ext uri="{FF2B5EF4-FFF2-40B4-BE49-F238E27FC236}">
                <a16:creationId xmlns:a16="http://schemas.microsoft.com/office/drawing/2014/main" id="{96E437C7-4BCC-471E-9A73-B71EA370F3DD}"/>
              </a:ext>
            </a:extLst>
          </p:cNvPr>
          <p:cNvSpPr txBox="1">
            <a:spLocks/>
          </p:cNvSpPr>
          <p:nvPr/>
        </p:nvSpPr>
        <p:spPr>
          <a:xfrm>
            <a:off x="1916452" y="2196163"/>
            <a:ext cx="1800337" cy="43504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solidFill>
                  <a:schemeClr val="accent6">
                    <a:lumMod val="50000"/>
                  </a:schemeClr>
                </a:solidFill>
              </a:rPr>
              <a:t>Before Processing</a:t>
            </a:r>
            <a:endParaRPr lang="en-US"/>
          </a:p>
        </p:txBody>
      </p:sp>
      <p:grpSp>
        <p:nvGrpSpPr>
          <p:cNvPr id="3" name="Group 2">
            <a:extLst>
              <a:ext uri="{FF2B5EF4-FFF2-40B4-BE49-F238E27FC236}">
                <a16:creationId xmlns:a16="http://schemas.microsoft.com/office/drawing/2014/main" id="{6F91367B-845B-4DBC-B8B1-AFC207D55F6F}"/>
              </a:ext>
            </a:extLst>
          </p:cNvPr>
          <p:cNvGrpSpPr/>
          <p:nvPr/>
        </p:nvGrpSpPr>
        <p:grpSpPr>
          <a:xfrm>
            <a:off x="4274794" y="2232334"/>
            <a:ext cx="4021228" cy="1462298"/>
            <a:chOff x="4057769" y="2196163"/>
            <a:chExt cx="4021228" cy="1462298"/>
          </a:xfrm>
        </p:grpSpPr>
        <p:sp>
          <p:nvSpPr>
            <p:cNvPr id="9" name="Subtitle 1">
              <a:extLst>
                <a:ext uri="{FF2B5EF4-FFF2-40B4-BE49-F238E27FC236}">
                  <a16:creationId xmlns:a16="http://schemas.microsoft.com/office/drawing/2014/main" id="{CCFFF11E-965C-4A76-B725-F1D519D7982C}"/>
                </a:ext>
              </a:extLst>
            </p:cNvPr>
            <p:cNvSpPr txBox="1">
              <a:spLocks/>
            </p:cNvSpPr>
            <p:nvPr/>
          </p:nvSpPr>
          <p:spPr>
            <a:xfrm>
              <a:off x="6278660" y="2196163"/>
              <a:ext cx="1800337" cy="43504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a:solidFill>
                    <a:schemeClr val="accent6">
                      <a:lumMod val="50000"/>
                    </a:schemeClr>
                  </a:solidFill>
                </a:rPr>
                <a:t>After Processing</a:t>
              </a:r>
            </a:p>
          </p:txBody>
        </p:sp>
        <p:sp>
          <p:nvSpPr>
            <p:cNvPr id="11" name="Subtitle 1">
              <a:extLst>
                <a:ext uri="{FF2B5EF4-FFF2-40B4-BE49-F238E27FC236}">
                  <a16:creationId xmlns:a16="http://schemas.microsoft.com/office/drawing/2014/main" id="{0DDE5558-02B2-45B6-A1A2-DA209420E45C}"/>
                </a:ext>
              </a:extLst>
            </p:cNvPr>
            <p:cNvSpPr txBox="1">
              <a:spLocks/>
            </p:cNvSpPr>
            <p:nvPr/>
          </p:nvSpPr>
          <p:spPr>
            <a:xfrm>
              <a:off x="4057769" y="2832770"/>
              <a:ext cx="577761" cy="82569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3600" b="1"/>
                <a:t>→</a:t>
              </a:r>
            </a:p>
          </p:txBody>
        </p:sp>
      </p:grpSp>
    </p:spTree>
    <p:extLst>
      <p:ext uri="{BB962C8B-B14F-4D97-AF65-F5344CB8AC3E}">
        <p14:creationId xmlns:p14="http://schemas.microsoft.com/office/powerpoint/2010/main" val="36105595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746"/>
        <p:cNvGrpSpPr/>
        <p:nvPr/>
      </p:nvGrpSpPr>
      <p:grpSpPr>
        <a:xfrm>
          <a:off x="0" y="0"/>
          <a:ext cx="0" cy="0"/>
          <a:chOff x="0" y="0"/>
          <a:chExt cx="0" cy="0"/>
        </a:xfrm>
      </p:grpSpPr>
      <p:sp>
        <p:nvSpPr>
          <p:cNvPr id="747" name="Google Shape;747;p69"/>
          <p:cNvSpPr txBox="1">
            <a:spLocks noGrp="1"/>
          </p:cNvSpPr>
          <p:nvPr>
            <p:ph type="title"/>
          </p:nvPr>
        </p:nvSpPr>
        <p:spPr>
          <a:xfrm>
            <a:off x="713225" y="655247"/>
            <a:ext cx="7717500" cy="478200"/>
          </a:xfrm>
          <a:prstGeom prst="rect">
            <a:avLst/>
          </a:prstGeom>
        </p:spPr>
        <p:txBody>
          <a:bodyPr spcFirstLastPara="1" wrap="square" lIns="91425" tIns="91425" rIns="91425" bIns="91425" anchor="ctr" anchorCtr="0">
            <a:noAutofit/>
          </a:bodyPr>
          <a:lstStyle/>
          <a:p>
            <a:pPr algn="ctr"/>
            <a:r>
              <a:rPr lang="en" b="1">
                <a:solidFill>
                  <a:schemeClr val="accent6">
                    <a:lumMod val="50000"/>
                  </a:schemeClr>
                </a:solidFill>
              </a:rPr>
              <a:t>Handling Missing Values:</a:t>
            </a:r>
            <a:br>
              <a:rPr lang="en" b="1">
                <a:solidFill>
                  <a:schemeClr val="accent6">
                    <a:lumMod val="50000"/>
                  </a:schemeClr>
                </a:solidFill>
              </a:rPr>
            </a:br>
            <a:r>
              <a:rPr lang="en-GB">
                <a:solidFill>
                  <a:schemeClr val="tx1"/>
                </a:solidFill>
              </a:rPr>
              <a:t>Analysis based</a:t>
            </a:r>
            <a:endParaRPr lang="en">
              <a:solidFill>
                <a:schemeClr val="tx1"/>
              </a:solidFill>
            </a:endParaRPr>
          </a:p>
          <a:p>
            <a:pPr algn="ctr"/>
            <a:endParaRPr lang="en" b="1">
              <a:solidFill>
                <a:schemeClr val="tx1"/>
              </a:solidFill>
            </a:endParaRPr>
          </a:p>
        </p:txBody>
      </p:sp>
      <p:sp>
        <p:nvSpPr>
          <p:cNvPr id="4" name="Subtitle 1">
            <a:extLst>
              <a:ext uri="{FF2B5EF4-FFF2-40B4-BE49-F238E27FC236}">
                <a16:creationId xmlns:a16="http://schemas.microsoft.com/office/drawing/2014/main" id="{2272BB40-F306-4AA9-975D-AFC5576132C0}"/>
              </a:ext>
            </a:extLst>
          </p:cNvPr>
          <p:cNvSpPr txBox="1">
            <a:spLocks/>
          </p:cNvSpPr>
          <p:nvPr/>
        </p:nvSpPr>
        <p:spPr>
          <a:xfrm>
            <a:off x="324933" y="1284658"/>
            <a:ext cx="2270558" cy="43504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b="1">
                <a:solidFill>
                  <a:schemeClr val="accent6">
                    <a:lumMod val="50000"/>
                  </a:schemeClr>
                </a:solidFill>
              </a:rPr>
              <a:t>4. </a:t>
            </a:r>
            <a:r>
              <a:rPr lang="en-US" b="1"/>
              <a:t>Last New Job</a:t>
            </a:r>
            <a:endParaRPr lang="en-US"/>
          </a:p>
          <a:p>
            <a:endParaRPr lang="en-US" b="1">
              <a:solidFill>
                <a:schemeClr val="accent6">
                  <a:lumMod val="50000"/>
                </a:schemeClr>
              </a:solidFill>
            </a:endParaRPr>
          </a:p>
        </p:txBody>
      </p:sp>
      <p:sp>
        <p:nvSpPr>
          <p:cNvPr id="10" name="Subtitle 1">
            <a:extLst>
              <a:ext uri="{FF2B5EF4-FFF2-40B4-BE49-F238E27FC236}">
                <a16:creationId xmlns:a16="http://schemas.microsoft.com/office/drawing/2014/main" id="{5C20EB41-95CB-438B-AB53-093E3958A566}"/>
              </a:ext>
            </a:extLst>
          </p:cNvPr>
          <p:cNvSpPr txBox="1">
            <a:spLocks/>
          </p:cNvSpPr>
          <p:nvPr/>
        </p:nvSpPr>
        <p:spPr>
          <a:xfrm>
            <a:off x="324932" y="1581258"/>
            <a:ext cx="8419610" cy="83292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latin typeface="Consolas"/>
              </a:rPr>
              <a:t>&lt;1 year of experience and Full time course </a:t>
            </a:r>
            <a:r>
              <a:rPr lang="en-US" err="1">
                <a:latin typeface="Consolas"/>
              </a:rPr>
              <a:t>enrolled_university</a:t>
            </a:r>
            <a:r>
              <a:rPr lang="en-US">
                <a:latin typeface="Consolas"/>
              </a:rPr>
              <a:t>  = </a:t>
            </a:r>
            <a:r>
              <a:rPr lang="en-US" err="1">
                <a:latin typeface="Consolas"/>
              </a:rPr>
              <a:t>NaN</a:t>
            </a:r>
            <a:r>
              <a:rPr lang="en-US">
                <a:latin typeface="Consolas"/>
              </a:rPr>
              <a:t> </a:t>
            </a:r>
            <a:r>
              <a:rPr lang="en-US"/>
              <a:t>→  </a:t>
            </a:r>
            <a:r>
              <a:rPr lang="en-US">
                <a:latin typeface="Consolas"/>
              </a:rPr>
              <a:t>never</a:t>
            </a:r>
          </a:p>
        </p:txBody>
      </p:sp>
      <p:sp>
        <p:nvSpPr>
          <p:cNvPr id="8" name="Subtitle 1">
            <a:extLst>
              <a:ext uri="{FF2B5EF4-FFF2-40B4-BE49-F238E27FC236}">
                <a16:creationId xmlns:a16="http://schemas.microsoft.com/office/drawing/2014/main" id="{96E437C7-4BCC-471E-9A73-B71EA370F3DD}"/>
              </a:ext>
            </a:extLst>
          </p:cNvPr>
          <p:cNvSpPr txBox="1">
            <a:spLocks/>
          </p:cNvSpPr>
          <p:nvPr/>
        </p:nvSpPr>
        <p:spPr>
          <a:xfrm>
            <a:off x="1916452" y="2196163"/>
            <a:ext cx="1800337" cy="43504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solidFill>
                  <a:schemeClr val="accent6">
                    <a:lumMod val="50000"/>
                  </a:schemeClr>
                </a:solidFill>
              </a:rPr>
              <a:t>Before Processing</a:t>
            </a:r>
            <a:endParaRPr lang="en-US"/>
          </a:p>
        </p:txBody>
      </p:sp>
      <p:grpSp>
        <p:nvGrpSpPr>
          <p:cNvPr id="3" name="Group 2">
            <a:extLst>
              <a:ext uri="{FF2B5EF4-FFF2-40B4-BE49-F238E27FC236}">
                <a16:creationId xmlns:a16="http://schemas.microsoft.com/office/drawing/2014/main" id="{6F91367B-845B-4DBC-B8B1-AFC207D55F6F}"/>
              </a:ext>
            </a:extLst>
          </p:cNvPr>
          <p:cNvGrpSpPr/>
          <p:nvPr/>
        </p:nvGrpSpPr>
        <p:grpSpPr>
          <a:xfrm>
            <a:off x="4274794" y="2232334"/>
            <a:ext cx="4021228" cy="1462298"/>
            <a:chOff x="4057769" y="2196163"/>
            <a:chExt cx="4021228" cy="1462298"/>
          </a:xfrm>
        </p:grpSpPr>
        <p:sp>
          <p:nvSpPr>
            <p:cNvPr id="9" name="Subtitle 1">
              <a:extLst>
                <a:ext uri="{FF2B5EF4-FFF2-40B4-BE49-F238E27FC236}">
                  <a16:creationId xmlns:a16="http://schemas.microsoft.com/office/drawing/2014/main" id="{CCFFF11E-965C-4A76-B725-F1D519D7982C}"/>
                </a:ext>
              </a:extLst>
            </p:cNvPr>
            <p:cNvSpPr txBox="1">
              <a:spLocks/>
            </p:cNvSpPr>
            <p:nvPr/>
          </p:nvSpPr>
          <p:spPr>
            <a:xfrm>
              <a:off x="6278660" y="2196163"/>
              <a:ext cx="1800337" cy="43504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a:solidFill>
                    <a:schemeClr val="accent6">
                      <a:lumMod val="50000"/>
                    </a:schemeClr>
                  </a:solidFill>
                </a:rPr>
                <a:t>After Processing</a:t>
              </a:r>
            </a:p>
          </p:txBody>
        </p:sp>
        <p:sp>
          <p:nvSpPr>
            <p:cNvPr id="11" name="Subtitle 1">
              <a:extLst>
                <a:ext uri="{FF2B5EF4-FFF2-40B4-BE49-F238E27FC236}">
                  <a16:creationId xmlns:a16="http://schemas.microsoft.com/office/drawing/2014/main" id="{0DDE5558-02B2-45B6-A1A2-DA209420E45C}"/>
                </a:ext>
              </a:extLst>
            </p:cNvPr>
            <p:cNvSpPr txBox="1">
              <a:spLocks/>
            </p:cNvSpPr>
            <p:nvPr/>
          </p:nvSpPr>
          <p:spPr>
            <a:xfrm>
              <a:off x="4057769" y="2832770"/>
              <a:ext cx="577761" cy="82569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3600" b="1"/>
                <a:t>→</a:t>
              </a:r>
            </a:p>
          </p:txBody>
        </p:sp>
      </p:grpSp>
      <p:pic>
        <p:nvPicPr>
          <p:cNvPr id="5" name="Picture 4">
            <a:extLst>
              <a:ext uri="{FF2B5EF4-FFF2-40B4-BE49-F238E27FC236}">
                <a16:creationId xmlns:a16="http://schemas.microsoft.com/office/drawing/2014/main" id="{3B43D362-C968-4877-A702-A1C925E7FE47}"/>
              </a:ext>
            </a:extLst>
          </p:cNvPr>
          <p:cNvPicPr>
            <a:picLocks noChangeAspect="1"/>
          </p:cNvPicPr>
          <p:nvPr/>
        </p:nvPicPr>
        <p:blipFill>
          <a:blip r:embed="rId3"/>
          <a:stretch>
            <a:fillRect/>
          </a:stretch>
        </p:blipFill>
        <p:spPr>
          <a:xfrm>
            <a:off x="1087086" y="2571750"/>
            <a:ext cx="3442752" cy="2129836"/>
          </a:xfrm>
          <a:prstGeom prst="rect">
            <a:avLst/>
          </a:prstGeom>
        </p:spPr>
      </p:pic>
      <p:pic>
        <p:nvPicPr>
          <p:cNvPr id="12" name="Picture 11">
            <a:extLst>
              <a:ext uri="{FF2B5EF4-FFF2-40B4-BE49-F238E27FC236}">
                <a16:creationId xmlns:a16="http://schemas.microsoft.com/office/drawing/2014/main" id="{C090FF70-D0D4-4CBD-B7D0-23C07969056C}"/>
              </a:ext>
            </a:extLst>
          </p:cNvPr>
          <p:cNvPicPr>
            <a:picLocks noChangeAspect="1"/>
          </p:cNvPicPr>
          <p:nvPr/>
        </p:nvPicPr>
        <p:blipFill>
          <a:blip r:embed="rId4"/>
          <a:stretch>
            <a:fillRect/>
          </a:stretch>
        </p:blipFill>
        <p:spPr>
          <a:xfrm>
            <a:off x="5348086" y="2660153"/>
            <a:ext cx="3334872" cy="2068958"/>
          </a:xfrm>
          <a:prstGeom prst="rect">
            <a:avLst/>
          </a:prstGeom>
        </p:spPr>
      </p:pic>
    </p:spTree>
    <p:extLst>
      <p:ext uri="{BB962C8B-B14F-4D97-AF65-F5344CB8AC3E}">
        <p14:creationId xmlns:p14="http://schemas.microsoft.com/office/powerpoint/2010/main" val="29497074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746"/>
        <p:cNvGrpSpPr/>
        <p:nvPr/>
      </p:nvGrpSpPr>
      <p:grpSpPr>
        <a:xfrm>
          <a:off x="0" y="0"/>
          <a:ext cx="0" cy="0"/>
          <a:chOff x="0" y="0"/>
          <a:chExt cx="0" cy="0"/>
        </a:xfrm>
      </p:grpSpPr>
      <p:sp>
        <p:nvSpPr>
          <p:cNvPr id="747" name="Google Shape;747;p69"/>
          <p:cNvSpPr txBox="1">
            <a:spLocks noGrp="1"/>
          </p:cNvSpPr>
          <p:nvPr>
            <p:ph type="title"/>
          </p:nvPr>
        </p:nvSpPr>
        <p:spPr>
          <a:xfrm>
            <a:off x="713225" y="655247"/>
            <a:ext cx="7717500" cy="478200"/>
          </a:xfrm>
          <a:prstGeom prst="rect">
            <a:avLst/>
          </a:prstGeom>
        </p:spPr>
        <p:txBody>
          <a:bodyPr spcFirstLastPara="1" wrap="square" lIns="91425" tIns="91425" rIns="91425" bIns="91425" anchor="ctr" anchorCtr="0">
            <a:noAutofit/>
          </a:bodyPr>
          <a:lstStyle/>
          <a:p>
            <a:pPr algn="ctr"/>
            <a:r>
              <a:rPr lang="en" b="1">
                <a:solidFill>
                  <a:schemeClr val="accent6">
                    <a:lumMod val="50000"/>
                  </a:schemeClr>
                </a:solidFill>
              </a:rPr>
              <a:t>Handling Missing Values:</a:t>
            </a:r>
            <a:br>
              <a:rPr lang="en" b="1">
                <a:solidFill>
                  <a:schemeClr val="accent6">
                    <a:lumMod val="50000"/>
                  </a:schemeClr>
                </a:solidFill>
              </a:rPr>
            </a:br>
            <a:r>
              <a:rPr lang="en-US">
                <a:solidFill>
                  <a:schemeClr val="tx1"/>
                </a:solidFill>
              </a:rPr>
              <a:t>Simple Imputer with Constant</a:t>
            </a:r>
            <a:endParaRPr lang="en">
              <a:solidFill>
                <a:schemeClr val="tx1"/>
              </a:solidFill>
            </a:endParaRPr>
          </a:p>
          <a:p>
            <a:pPr algn="ctr"/>
            <a:endParaRPr lang="en" b="1">
              <a:solidFill>
                <a:schemeClr val="tx1"/>
              </a:solidFill>
            </a:endParaRPr>
          </a:p>
        </p:txBody>
      </p:sp>
      <p:sp>
        <p:nvSpPr>
          <p:cNvPr id="4" name="Subtitle 1">
            <a:extLst>
              <a:ext uri="{FF2B5EF4-FFF2-40B4-BE49-F238E27FC236}">
                <a16:creationId xmlns:a16="http://schemas.microsoft.com/office/drawing/2014/main" id="{2272BB40-F306-4AA9-975D-AFC5576132C0}"/>
              </a:ext>
            </a:extLst>
          </p:cNvPr>
          <p:cNvSpPr txBox="1">
            <a:spLocks/>
          </p:cNvSpPr>
          <p:nvPr/>
        </p:nvSpPr>
        <p:spPr>
          <a:xfrm>
            <a:off x="324933" y="1284658"/>
            <a:ext cx="2270558" cy="43504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b="1">
                <a:solidFill>
                  <a:schemeClr val="accent6">
                    <a:lumMod val="50000"/>
                  </a:schemeClr>
                </a:solidFill>
              </a:rPr>
              <a:t>Others</a:t>
            </a:r>
          </a:p>
        </p:txBody>
      </p:sp>
      <p:sp>
        <p:nvSpPr>
          <p:cNvPr id="10" name="Subtitle 1">
            <a:extLst>
              <a:ext uri="{FF2B5EF4-FFF2-40B4-BE49-F238E27FC236}">
                <a16:creationId xmlns:a16="http://schemas.microsoft.com/office/drawing/2014/main" id="{5C20EB41-95CB-438B-AB53-093E3958A566}"/>
              </a:ext>
            </a:extLst>
          </p:cNvPr>
          <p:cNvSpPr txBox="1">
            <a:spLocks/>
          </p:cNvSpPr>
          <p:nvPr/>
        </p:nvSpPr>
        <p:spPr>
          <a:xfrm>
            <a:off x="324932" y="1581258"/>
            <a:ext cx="8419610" cy="83292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600" b="1">
                <a:solidFill>
                  <a:schemeClr val="accent6">
                    <a:lumMod val="50000"/>
                  </a:schemeClr>
                </a:solidFill>
                <a:latin typeface="Sahitya" panose="020B0604020202020204" charset="0"/>
                <a:cs typeface="Sahitya" panose="020B0604020202020204" charset="0"/>
              </a:rPr>
              <a:t>The rest of </a:t>
            </a:r>
            <a:r>
              <a:rPr lang="en-US" sz="1600" b="1" err="1">
                <a:solidFill>
                  <a:schemeClr val="accent6">
                    <a:lumMod val="50000"/>
                  </a:schemeClr>
                </a:solidFill>
                <a:latin typeface="Sahitya" panose="020B0604020202020204" charset="0"/>
                <a:cs typeface="Sahitya" panose="020B0604020202020204" charset="0"/>
              </a:rPr>
              <a:t>NaN</a:t>
            </a:r>
            <a:r>
              <a:rPr lang="en-US" sz="1600" b="1">
                <a:solidFill>
                  <a:schemeClr val="accent6">
                    <a:lumMod val="50000"/>
                  </a:schemeClr>
                </a:solidFill>
                <a:latin typeface="Sahitya" panose="020B0604020202020204" charset="0"/>
                <a:cs typeface="Sahitya" panose="020B0604020202020204" charset="0"/>
              </a:rPr>
              <a:t> </a:t>
            </a:r>
            <a:r>
              <a:rPr lang="en-US" sz="1600">
                <a:solidFill>
                  <a:schemeClr val="accent6">
                    <a:lumMod val="50000"/>
                  </a:schemeClr>
                </a:solidFill>
                <a:latin typeface="Sahitya" panose="020B0604020202020204" charset="0"/>
                <a:cs typeface="Sahitya" panose="020B0604020202020204" charset="0"/>
              </a:rPr>
              <a:t>data will be imputed by constant value ‘</a:t>
            </a:r>
            <a:r>
              <a:rPr lang="en-US" sz="1600" b="1">
                <a:solidFill>
                  <a:schemeClr val="accent6">
                    <a:lumMod val="50000"/>
                  </a:schemeClr>
                </a:solidFill>
                <a:latin typeface="Sahitya" panose="020B0604020202020204" charset="0"/>
                <a:cs typeface="Sahitya" panose="020B0604020202020204" charset="0"/>
              </a:rPr>
              <a:t>Not Provided</a:t>
            </a:r>
            <a:r>
              <a:rPr lang="en-US" sz="1600">
                <a:solidFill>
                  <a:schemeClr val="accent6">
                    <a:lumMod val="50000"/>
                  </a:schemeClr>
                </a:solidFill>
                <a:latin typeface="Sahitya" panose="020B0604020202020204" charset="0"/>
                <a:cs typeface="Sahitya" panose="020B0604020202020204" charset="0"/>
              </a:rPr>
              <a:t>’​</a:t>
            </a:r>
          </a:p>
        </p:txBody>
      </p:sp>
      <p:pic>
        <p:nvPicPr>
          <p:cNvPr id="41" name="Picture 40">
            <a:extLst>
              <a:ext uri="{FF2B5EF4-FFF2-40B4-BE49-F238E27FC236}">
                <a16:creationId xmlns:a16="http://schemas.microsoft.com/office/drawing/2014/main" id="{EC0E9C28-C67B-46DC-9D5E-8D3CF535CB82}"/>
              </a:ext>
            </a:extLst>
          </p:cNvPr>
          <p:cNvPicPr>
            <a:picLocks noChangeAspect="1"/>
          </p:cNvPicPr>
          <p:nvPr/>
        </p:nvPicPr>
        <p:blipFill>
          <a:blip r:embed="rId3"/>
          <a:stretch>
            <a:fillRect/>
          </a:stretch>
        </p:blipFill>
        <p:spPr>
          <a:xfrm>
            <a:off x="771322" y="2035847"/>
            <a:ext cx="2374162" cy="1262531"/>
          </a:xfrm>
          <a:prstGeom prst="rect">
            <a:avLst/>
          </a:prstGeom>
        </p:spPr>
      </p:pic>
      <p:pic>
        <p:nvPicPr>
          <p:cNvPr id="42" name="Picture 41">
            <a:extLst>
              <a:ext uri="{FF2B5EF4-FFF2-40B4-BE49-F238E27FC236}">
                <a16:creationId xmlns:a16="http://schemas.microsoft.com/office/drawing/2014/main" id="{BA8C667C-DC11-4EDC-BB91-47771C00DB28}"/>
              </a:ext>
            </a:extLst>
          </p:cNvPr>
          <p:cNvPicPr>
            <a:picLocks noChangeAspect="1"/>
          </p:cNvPicPr>
          <p:nvPr/>
        </p:nvPicPr>
        <p:blipFill>
          <a:blip r:embed="rId4"/>
          <a:stretch>
            <a:fillRect/>
          </a:stretch>
        </p:blipFill>
        <p:spPr>
          <a:xfrm>
            <a:off x="3306386" y="2349613"/>
            <a:ext cx="2488506" cy="891715"/>
          </a:xfrm>
          <a:prstGeom prst="rect">
            <a:avLst/>
          </a:prstGeom>
        </p:spPr>
      </p:pic>
      <p:pic>
        <p:nvPicPr>
          <p:cNvPr id="43" name="Picture 42">
            <a:extLst>
              <a:ext uri="{FF2B5EF4-FFF2-40B4-BE49-F238E27FC236}">
                <a16:creationId xmlns:a16="http://schemas.microsoft.com/office/drawing/2014/main" id="{CADF10C0-E75B-437C-ADD3-7D0819F2C9EF}"/>
              </a:ext>
            </a:extLst>
          </p:cNvPr>
          <p:cNvPicPr>
            <a:picLocks noChangeAspect="1"/>
          </p:cNvPicPr>
          <p:nvPr/>
        </p:nvPicPr>
        <p:blipFill>
          <a:blip r:embed="rId5"/>
          <a:stretch>
            <a:fillRect/>
          </a:stretch>
        </p:blipFill>
        <p:spPr>
          <a:xfrm>
            <a:off x="774173" y="3473043"/>
            <a:ext cx="2371311" cy="1021222"/>
          </a:xfrm>
          <a:prstGeom prst="rect">
            <a:avLst/>
          </a:prstGeom>
        </p:spPr>
      </p:pic>
      <p:pic>
        <p:nvPicPr>
          <p:cNvPr id="44" name="Picture 43">
            <a:extLst>
              <a:ext uri="{FF2B5EF4-FFF2-40B4-BE49-F238E27FC236}">
                <a16:creationId xmlns:a16="http://schemas.microsoft.com/office/drawing/2014/main" id="{AB32C17C-FB64-48CF-A3D1-F405459ED1E2}"/>
              </a:ext>
            </a:extLst>
          </p:cNvPr>
          <p:cNvPicPr>
            <a:picLocks noChangeAspect="1"/>
          </p:cNvPicPr>
          <p:nvPr/>
        </p:nvPicPr>
        <p:blipFill>
          <a:blip r:embed="rId6"/>
          <a:stretch>
            <a:fillRect/>
          </a:stretch>
        </p:blipFill>
        <p:spPr>
          <a:xfrm>
            <a:off x="3306386" y="3470266"/>
            <a:ext cx="2590636" cy="1026776"/>
          </a:xfrm>
          <a:prstGeom prst="rect">
            <a:avLst/>
          </a:prstGeom>
        </p:spPr>
      </p:pic>
      <p:pic>
        <p:nvPicPr>
          <p:cNvPr id="45" name="Picture 44">
            <a:extLst>
              <a:ext uri="{FF2B5EF4-FFF2-40B4-BE49-F238E27FC236}">
                <a16:creationId xmlns:a16="http://schemas.microsoft.com/office/drawing/2014/main" id="{A2174365-3F6E-4CC3-B127-85115FC33CCB}"/>
              </a:ext>
            </a:extLst>
          </p:cNvPr>
          <p:cNvPicPr>
            <a:picLocks noChangeAspect="1"/>
          </p:cNvPicPr>
          <p:nvPr/>
        </p:nvPicPr>
        <p:blipFill>
          <a:blip r:embed="rId7"/>
          <a:stretch>
            <a:fillRect/>
          </a:stretch>
        </p:blipFill>
        <p:spPr>
          <a:xfrm>
            <a:off x="6057924" y="3545770"/>
            <a:ext cx="2133600" cy="1047750"/>
          </a:xfrm>
          <a:prstGeom prst="rect">
            <a:avLst/>
          </a:prstGeom>
        </p:spPr>
      </p:pic>
      <p:pic>
        <p:nvPicPr>
          <p:cNvPr id="46" name="Picture 45">
            <a:extLst>
              <a:ext uri="{FF2B5EF4-FFF2-40B4-BE49-F238E27FC236}">
                <a16:creationId xmlns:a16="http://schemas.microsoft.com/office/drawing/2014/main" id="{C849944A-8B14-4B41-B5AD-B4063E762F70}"/>
              </a:ext>
            </a:extLst>
          </p:cNvPr>
          <p:cNvPicPr>
            <a:picLocks noChangeAspect="1"/>
          </p:cNvPicPr>
          <p:nvPr/>
        </p:nvPicPr>
        <p:blipFill rotWithShape="1">
          <a:blip r:embed="rId8"/>
          <a:srcRect t="59008"/>
          <a:stretch/>
        </p:blipFill>
        <p:spPr>
          <a:xfrm>
            <a:off x="6159767" y="2147316"/>
            <a:ext cx="2880122" cy="1047750"/>
          </a:xfrm>
          <a:prstGeom prst="rect">
            <a:avLst/>
          </a:prstGeom>
        </p:spPr>
      </p:pic>
      <p:grpSp>
        <p:nvGrpSpPr>
          <p:cNvPr id="47" name="Group 46">
            <a:extLst>
              <a:ext uri="{FF2B5EF4-FFF2-40B4-BE49-F238E27FC236}">
                <a16:creationId xmlns:a16="http://schemas.microsoft.com/office/drawing/2014/main" id="{FEA02E3A-5BD4-491B-AE39-A6469F3581AD}"/>
              </a:ext>
            </a:extLst>
          </p:cNvPr>
          <p:cNvGrpSpPr/>
          <p:nvPr/>
        </p:nvGrpSpPr>
        <p:grpSpPr>
          <a:xfrm>
            <a:off x="805020" y="2463864"/>
            <a:ext cx="1590261" cy="124571"/>
            <a:chOff x="1089329" y="1695084"/>
            <a:chExt cx="1590261" cy="124571"/>
          </a:xfrm>
        </p:grpSpPr>
        <p:cxnSp>
          <p:nvCxnSpPr>
            <p:cNvPr id="48" name="Straight Connector 47">
              <a:extLst>
                <a:ext uri="{FF2B5EF4-FFF2-40B4-BE49-F238E27FC236}">
                  <a16:creationId xmlns:a16="http://schemas.microsoft.com/office/drawing/2014/main" id="{6F56E3A2-018C-4A80-B9D4-07D44E7DF5B5}"/>
                </a:ext>
              </a:extLst>
            </p:cNvPr>
            <p:cNvCxnSpPr>
              <a:cxnSpLocks/>
            </p:cNvCxnSpPr>
            <p:nvPr/>
          </p:nvCxnSpPr>
          <p:spPr>
            <a:xfrm flipH="1">
              <a:off x="1089329" y="1819655"/>
              <a:ext cx="1590261" cy="0"/>
            </a:xfrm>
            <a:prstGeom prst="line">
              <a:avLst/>
            </a:prstGeom>
            <a:ln w="38100">
              <a:solidFill>
                <a:srgbClr val="573919"/>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4B1A6FB7-8D39-45FA-AD39-E0E58F8468FA}"/>
                </a:ext>
              </a:extLst>
            </p:cNvPr>
            <p:cNvCxnSpPr>
              <a:cxnSpLocks/>
            </p:cNvCxnSpPr>
            <p:nvPr/>
          </p:nvCxnSpPr>
          <p:spPr>
            <a:xfrm flipH="1">
              <a:off x="1089329" y="1695084"/>
              <a:ext cx="1590261" cy="0"/>
            </a:xfrm>
            <a:prstGeom prst="line">
              <a:avLst/>
            </a:prstGeom>
            <a:ln w="38100">
              <a:solidFill>
                <a:srgbClr val="573919"/>
              </a:solidFill>
            </a:ln>
          </p:spPr>
          <p:style>
            <a:lnRef idx="1">
              <a:schemeClr val="accent1"/>
            </a:lnRef>
            <a:fillRef idx="0">
              <a:schemeClr val="accent1"/>
            </a:fillRef>
            <a:effectRef idx="0">
              <a:schemeClr val="accent1"/>
            </a:effectRef>
            <a:fontRef idx="minor">
              <a:schemeClr val="tx1"/>
            </a:fontRef>
          </p:style>
        </p:cxnSp>
      </p:grpSp>
      <p:grpSp>
        <p:nvGrpSpPr>
          <p:cNvPr id="50" name="Group 49">
            <a:extLst>
              <a:ext uri="{FF2B5EF4-FFF2-40B4-BE49-F238E27FC236}">
                <a16:creationId xmlns:a16="http://schemas.microsoft.com/office/drawing/2014/main" id="{8245962E-FE13-4D9D-BCFF-EAE1462C68B6}"/>
              </a:ext>
            </a:extLst>
          </p:cNvPr>
          <p:cNvGrpSpPr/>
          <p:nvPr/>
        </p:nvGrpSpPr>
        <p:grpSpPr>
          <a:xfrm>
            <a:off x="791945" y="3601432"/>
            <a:ext cx="1590261" cy="124571"/>
            <a:chOff x="1089329" y="1695084"/>
            <a:chExt cx="1590261" cy="124571"/>
          </a:xfrm>
        </p:grpSpPr>
        <p:cxnSp>
          <p:nvCxnSpPr>
            <p:cNvPr id="51" name="Straight Connector 50">
              <a:extLst>
                <a:ext uri="{FF2B5EF4-FFF2-40B4-BE49-F238E27FC236}">
                  <a16:creationId xmlns:a16="http://schemas.microsoft.com/office/drawing/2014/main" id="{FADDE308-A011-4410-931D-C68A9F14B60D}"/>
                </a:ext>
              </a:extLst>
            </p:cNvPr>
            <p:cNvCxnSpPr>
              <a:cxnSpLocks/>
            </p:cNvCxnSpPr>
            <p:nvPr/>
          </p:nvCxnSpPr>
          <p:spPr>
            <a:xfrm flipH="1">
              <a:off x="1089329" y="1819655"/>
              <a:ext cx="1590261" cy="0"/>
            </a:xfrm>
            <a:prstGeom prst="line">
              <a:avLst/>
            </a:prstGeom>
            <a:ln w="38100">
              <a:solidFill>
                <a:srgbClr val="573919"/>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85C9C7BC-679B-4B5D-9903-E31430D4E2A3}"/>
                </a:ext>
              </a:extLst>
            </p:cNvPr>
            <p:cNvCxnSpPr>
              <a:cxnSpLocks/>
            </p:cNvCxnSpPr>
            <p:nvPr/>
          </p:nvCxnSpPr>
          <p:spPr>
            <a:xfrm flipH="1">
              <a:off x="1089329" y="1695084"/>
              <a:ext cx="1590261" cy="0"/>
            </a:xfrm>
            <a:prstGeom prst="line">
              <a:avLst/>
            </a:prstGeom>
            <a:ln w="38100">
              <a:solidFill>
                <a:srgbClr val="573919"/>
              </a:solidFill>
            </a:ln>
          </p:spPr>
          <p:style>
            <a:lnRef idx="1">
              <a:schemeClr val="accent1"/>
            </a:lnRef>
            <a:fillRef idx="0">
              <a:schemeClr val="accent1"/>
            </a:fillRef>
            <a:effectRef idx="0">
              <a:schemeClr val="accent1"/>
            </a:effectRef>
            <a:fontRef idx="minor">
              <a:schemeClr val="tx1"/>
            </a:fontRef>
          </p:style>
        </p:cxnSp>
      </p:grpSp>
      <p:grpSp>
        <p:nvGrpSpPr>
          <p:cNvPr id="53" name="Group 52">
            <a:extLst>
              <a:ext uri="{FF2B5EF4-FFF2-40B4-BE49-F238E27FC236}">
                <a16:creationId xmlns:a16="http://schemas.microsoft.com/office/drawing/2014/main" id="{CB62207D-F3F3-407A-9533-A7EC10DA6EB8}"/>
              </a:ext>
            </a:extLst>
          </p:cNvPr>
          <p:cNvGrpSpPr/>
          <p:nvPr/>
        </p:nvGrpSpPr>
        <p:grpSpPr>
          <a:xfrm>
            <a:off x="3409058" y="2795470"/>
            <a:ext cx="1590261" cy="124571"/>
            <a:chOff x="1089329" y="1695084"/>
            <a:chExt cx="1590261" cy="124571"/>
          </a:xfrm>
        </p:grpSpPr>
        <p:cxnSp>
          <p:nvCxnSpPr>
            <p:cNvPr id="54" name="Straight Connector 53">
              <a:extLst>
                <a:ext uri="{FF2B5EF4-FFF2-40B4-BE49-F238E27FC236}">
                  <a16:creationId xmlns:a16="http://schemas.microsoft.com/office/drawing/2014/main" id="{62E25383-4B2F-47C7-83A2-FDF5F18D8B45}"/>
                </a:ext>
              </a:extLst>
            </p:cNvPr>
            <p:cNvCxnSpPr>
              <a:cxnSpLocks/>
            </p:cNvCxnSpPr>
            <p:nvPr/>
          </p:nvCxnSpPr>
          <p:spPr>
            <a:xfrm flipH="1">
              <a:off x="1089329" y="1819655"/>
              <a:ext cx="1590261" cy="0"/>
            </a:xfrm>
            <a:prstGeom prst="line">
              <a:avLst/>
            </a:prstGeom>
            <a:ln w="38100">
              <a:solidFill>
                <a:srgbClr val="573919"/>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E137A921-FD81-4E60-B4CB-930FE4042AFF}"/>
                </a:ext>
              </a:extLst>
            </p:cNvPr>
            <p:cNvCxnSpPr>
              <a:cxnSpLocks/>
            </p:cNvCxnSpPr>
            <p:nvPr/>
          </p:nvCxnSpPr>
          <p:spPr>
            <a:xfrm flipH="1">
              <a:off x="1089329" y="1695084"/>
              <a:ext cx="1590261" cy="0"/>
            </a:xfrm>
            <a:prstGeom prst="line">
              <a:avLst/>
            </a:prstGeom>
            <a:ln w="38100">
              <a:solidFill>
                <a:srgbClr val="573919"/>
              </a:solidFill>
            </a:ln>
          </p:spPr>
          <p:style>
            <a:lnRef idx="1">
              <a:schemeClr val="accent1"/>
            </a:lnRef>
            <a:fillRef idx="0">
              <a:schemeClr val="accent1"/>
            </a:fillRef>
            <a:effectRef idx="0">
              <a:schemeClr val="accent1"/>
            </a:effectRef>
            <a:fontRef idx="minor">
              <a:schemeClr val="tx1"/>
            </a:fontRef>
          </p:style>
        </p:cxnSp>
      </p:grpSp>
      <p:grpSp>
        <p:nvGrpSpPr>
          <p:cNvPr id="56" name="Group 55">
            <a:extLst>
              <a:ext uri="{FF2B5EF4-FFF2-40B4-BE49-F238E27FC236}">
                <a16:creationId xmlns:a16="http://schemas.microsoft.com/office/drawing/2014/main" id="{9DF5F8B0-20CE-4A7D-A0DA-8C35082627A2}"/>
              </a:ext>
            </a:extLst>
          </p:cNvPr>
          <p:cNvGrpSpPr/>
          <p:nvPr/>
        </p:nvGrpSpPr>
        <p:grpSpPr>
          <a:xfrm>
            <a:off x="3313640" y="3951700"/>
            <a:ext cx="1590261" cy="124571"/>
            <a:chOff x="1089329" y="1695084"/>
            <a:chExt cx="1590261" cy="124571"/>
          </a:xfrm>
        </p:grpSpPr>
        <p:cxnSp>
          <p:nvCxnSpPr>
            <p:cNvPr id="57" name="Straight Connector 56">
              <a:extLst>
                <a:ext uri="{FF2B5EF4-FFF2-40B4-BE49-F238E27FC236}">
                  <a16:creationId xmlns:a16="http://schemas.microsoft.com/office/drawing/2014/main" id="{97955C67-F2DC-4F5D-95FA-E0C8A41D25F6}"/>
                </a:ext>
              </a:extLst>
            </p:cNvPr>
            <p:cNvCxnSpPr>
              <a:cxnSpLocks/>
            </p:cNvCxnSpPr>
            <p:nvPr/>
          </p:nvCxnSpPr>
          <p:spPr>
            <a:xfrm flipH="1">
              <a:off x="1089329" y="1819655"/>
              <a:ext cx="1590261" cy="0"/>
            </a:xfrm>
            <a:prstGeom prst="line">
              <a:avLst/>
            </a:prstGeom>
            <a:ln w="38100">
              <a:solidFill>
                <a:srgbClr val="573919"/>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495156D7-AB0B-4168-9A9B-D5952A56007D}"/>
                </a:ext>
              </a:extLst>
            </p:cNvPr>
            <p:cNvCxnSpPr>
              <a:cxnSpLocks/>
            </p:cNvCxnSpPr>
            <p:nvPr/>
          </p:nvCxnSpPr>
          <p:spPr>
            <a:xfrm flipH="1">
              <a:off x="1089329" y="1695084"/>
              <a:ext cx="1590261" cy="0"/>
            </a:xfrm>
            <a:prstGeom prst="line">
              <a:avLst/>
            </a:prstGeom>
            <a:ln w="38100">
              <a:solidFill>
                <a:srgbClr val="573919"/>
              </a:solidFill>
            </a:ln>
          </p:spPr>
          <p:style>
            <a:lnRef idx="1">
              <a:schemeClr val="accent1"/>
            </a:lnRef>
            <a:fillRef idx="0">
              <a:schemeClr val="accent1"/>
            </a:fillRef>
            <a:effectRef idx="0">
              <a:schemeClr val="accent1"/>
            </a:effectRef>
            <a:fontRef idx="minor">
              <a:schemeClr val="tx1"/>
            </a:fontRef>
          </p:style>
        </p:cxnSp>
      </p:grpSp>
      <p:grpSp>
        <p:nvGrpSpPr>
          <p:cNvPr id="59" name="Group 58">
            <a:extLst>
              <a:ext uri="{FF2B5EF4-FFF2-40B4-BE49-F238E27FC236}">
                <a16:creationId xmlns:a16="http://schemas.microsoft.com/office/drawing/2014/main" id="{EF6C180D-EE14-4CD2-BCF7-BCE6B9037D73}"/>
              </a:ext>
            </a:extLst>
          </p:cNvPr>
          <p:cNvGrpSpPr/>
          <p:nvPr/>
        </p:nvGrpSpPr>
        <p:grpSpPr>
          <a:xfrm>
            <a:off x="6159767" y="2925532"/>
            <a:ext cx="1590261" cy="124571"/>
            <a:chOff x="1089329" y="1695084"/>
            <a:chExt cx="1590261" cy="124571"/>
          </a:xfrm>
        </p:grpSpPr>
        <p:cxnSp>
          <p:nvCxnSpPr>
            <p:cNvPr id="60" name="Straight Connector 59">
              <a:extLst>
                <a:ext uri="{FF2B5EF4-FFF2-40B4-BE49-F238E27FC236}">
                  <a16:creationId xmlns:a16="http://schemas.microsoft.com/office/drawing/2014/main" id="{5C95DC10-0EA1-4C27-975C-921E105C7ACA}"/>
                </a:ext>
              </a:extLst>
            </p:cNvPr>
            <p:cNvCxnSpPr>
              <a:cxnSpLocks/>
            </p:cNvCxnSpPr>
            <p:nvPr/>
          </p:nvCxnSpPr>
          <p:spPr>
            <a:xfrm flipH="1">
              <a:off x="1089329" y="1819655"/>
              <a:ext cx="1590261" cy="0"/>
            </a:xfrm>
            <a:prstGeom prst="line">
              <a:avLst/>
            </a:prstGeom>
            <a:ln w="38100">
              <a:solidFill>
                <a:srgbClr val="573919"/>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A69E69E8-E738-4C0C-B4C6-1C8DF716876B}"/>
                </a:ext>
              </a:extLst>
            </p:cNvPr>
            <p:cNvCxnSpPr>
              <a:cxnSpLocks/>
            </p:cNvCxnSpPr>
            <p:nvPr/>
          </p:nvCxnSpPr>
          <p:spPr>
            <a:xfrm flipH="1">
              <a:off x="1089329" y="1695084"/>
              <a:ext cx="1590261" cy="0"/>
            </a:xfrm>
            <a:prstGeom prst="line">
              <a:avLst/>
            </a:prstGeom>
            <a:ln w="38100">
              <a:solidFill>
                <a:srgbClr val="573919"/>
              </a:solidFill>
            </a:ln>
          </p:spPr>
          <p:style>
            <a:lnRef idx="1">
              <a:schemeClr val="accent1"/>
            </a:lnRef>
            <a:fillRef idx="0">
              <a:schemeClr val="accent1"/>
            </a:fillRef>
            <a:effectRef idx="0">
              <a:schemeClr val="accent1"/>
            </a:effectRef>
            <a:fontRef idx="minor">
              <a:schemeClr val="tx1"/>
            </a:fontRef>
          </p:style>
        </p:cxnSp>
      </p:grpSp>
      <p:grpSp>
        <p:nvGrpSpPr>
          <p:cNvPr id="62" name="Group 61">
            <a:extLst>
              <a:ext uri="{FF2B5EF4-FFF2-40B4-BE49-F238E27FC236}">
                <a16:creationId xmlns:a16="http://schemas.microsoft.com/office/drawing/2014/main" id="{7E946085-934B-498E-97C5-647A5D17D7C1}"/>
              </a:ext>
            </a:extLst>
          </p:cNvPr>
          <p:cNvGrpSpPr/>
          <p:nvPr/>
        </p:nvGrpSpPr>
        <p:grpSpPr>
          <a:xfrm>
            <a:off x="6067635" y="4276658"/>
            <a:ext cx="1590261" cy="124571"/>
            <a:chOff x="1089329" y="1695084"/>
            <a:chExt cx="1590261" cy="124571"/>
          </a:xfrm>
        </p:grpSpPr>
        <p:cxnSp>
          <p:nvCxnSpPr>
            <p:cNvPr id="63" name="Straight Connector 62">
              <a:extLst>
                <a:ext uri="{FF2B5EF4-FFF2-40B4-BE49-F238E27FC236}">
                  <a16:creationId xmlns:a16="http://schemas.microsoft.com/office/drawing/2014/main" id="{A8326A03-AFD9-41A6-8635-C66CD32689B0}"/>
                </a:ext>
              </a:extLst>
            </p:cNvPr>
            <p:cNvCxnSpPr>
              <a:cxnSpLocks/>
            </p:cNvCxnSpPr>
            <p:nvPr/>
          </p:nvCxnSpPr>
          <p:spPr>
            <a:xfrm flipH="1">
              <a:off x="1089329" y="1819655"/>
              <a:ext cx="1590261" cy="0"/>
            </a:xfrm>
            <a:prstGeom prst="line">
              <a:avLst/>
            </a:prstGeom>
            <a:ln w="38100">
              <a:solidFill>
                <a:srgbClr val="573919"/>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8C30A4F7-C639-4F11-8411-20E1F7422FDE}"/>
                </a:ext>
              </a:extLst>
            </p:cNvPr>
            <p:cNvCxnSpPr>
              <a:cxnSpLocks/>
            </p:cNvCxnSpPr>
            <p:nvPr/>
          </p:nvCxnSpPr>
          <p:spPr>
            <a:xfrm flipH="1">
              <a:off x="1089329" y="1695084"/>
              <a:ext cx="1590261" cy="0"/>
            </a:xfrm>
            <a:prstGeom prst="line">
              <a:avLst/>
            </a:prstGeom>
            <a:ln w="38100">
              <a:solidFill>
                <a:srgbClr val="573919"/>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347835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grpSp>
        <p:nvGrpSpPr>
          <p:cNvPr id="222" name="Google Shape;222;p37"/>
          <p:cNvGrpSpPr/>
          <p:nvPr/>
        </p:nvGrpSpPr>
        <p:grpSpPr>
          <a:xfrm>
            <a:off x="1364750" y="1383591"/>
            <a:ext cx="4178334" cy="2024249"/>
            <a:chOff x="1364750" y="1834775"/>
            <a:chExt cx="4178334" cy="2024249"/>
          </a:xfrm>
        </p:grpSpPr>
        <p:sp>
          <p:nvSpPr>
            <p:cNvPr id="223" name="Google Shape;223;p37"/>
            <p:cNvSpPr/>
            <p:nvPr/>
          </p:nvSpPr>
          <p:spPr>
            <a:xfrm>
              <a:off x="1364750" y="1834775"/>
              <a:ext cx="540909" cy="470299"/>
            </a:xfrm>
            <a:custGeom>
              <a:avLst/>
              <a:gdLst/>
              <a:ahLst/>
              <a:cxnLst/>
              <a:rect l="l" t="t" r="r" b="b"/>
              <a:pathLst>
                <a:path w="76238" h="66286" extrusionOk="0">
                  <a:moveTo>
                    <a:pt x="40846" y="0"/>
                  </a:moveTo>
                  <a:cubicBezTo>
                    <a:pt x="36387" y="0"/>
                    <a:pt x="31933" y="668"/>
                    <a:pt x="27688" y="2013"/>
                  </a:cubicBezTo>
                  <a:cubicBezTo>
                    <a:pt x="19197" y="4706"/>
                    <a:pt x="11208" y="10162"/>
                    <a:pt x="5958" y="17374"/>
                  </a:cubicBezTo>
                  <a:cubicBezTo>
                    <a:pt x="1" y="25592"/>
                    <a:pt x="3265" y="37643"/>
                    <a:pt x="6483" y="46317"/>
                  </a:cubicBezTo>
                  <a:cubicBezTo>
                    <a:pt x="8880" y="52754"/>
                    <a:pt x="12121" y="59350"/>
                    <a:pt x="17964" y="62956"/>
                  </a:cubicBezTo>
                  <a:cubicBezTo>
                    <a:pt x="22263" y="65594"/>
                    <a:pt x="27432" y="66285"/>
                    <a:pt x="32489" y="66285"/>
                  </a:cubicBezTo>
                  <a:cubicBezTo>
                    <a:pt x="32990" y="66285"/>
                    <a:pt x="33490" y="66278"/>
                    <a:pt x="33988" y="66266"/>
                  </a:cubicBezTo>
                  <a:cubicBezTo>
                    <a:pt x="43300" y="66038"/>
                    <a:pt x="52590" y="64075"/>
                    <a:pt x="61195" y="60491"/>
                  </a:cubicBezTo>
                  <a:cubicBezTo>
                    <a:pt x="65806" y="58597"/>
                    <a:pt x="70417" y="56040"/>
                    <a:pt x="73064" y="51818"/>
                  </a:cubicBezTo>
                  <a:cubicBezTo>
                    <a:pt x="75758" y="47572"/>
                    <a:pt x="76032" y="42300"/>
                    <a:pt x="76123" y="37278"/>
                  </a:cubicBezTo>
                  <a:cubicBezTo>
                    <a:pt x="76237" y="29654"/>
                    <a:pt x="75986" y="21620"/>
                    <a:pt x="72106" y="15046"/>
                  </a:cubicBezTo>
                  <a:cubicBezTo>
                    <a:pt x="68842" y="9500"/>
                    <a:pt x="63250" y="5574"/>
                    <a:pt x="57269" y="3154"/>
                  </a:cubicBezTo>
                  <a:cubicBezTo>
                    <a:pt x="56014" y="2652"/>
                    <a:pt x="54713" y="2196"/>
                    <a:pt x="53412" y="1808"/>
                  </a:cubicBezTo>
                  <a:cubicBezTo>
                    <a:pt x="49338" y="605"/>
                    <a:pt x="45090" y="0"/>
                    <a:pt x="4084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37"/>
            <p:cNvSpPr/>
            <p:nvPr/>
          </p:nvSpPr>
          <p:spPr>
            <a:xfrm>
              <a:off x="1364750" y="3388725"/>
              <a:ext cx="540909" cy="470299"/>
            </a:xfrm>
            <a:custGeom>
              <a:avLst/>
              <a:gdLst/>
              <a:ahLst/>
              <a:cxnLst/>
              <a:rect l="l" t="t" r="r" b="b"/>
              <a:pathLst>
                <a:path w="76238" h="66286" extrusionOk="0">
                  <a:moveTo>
                    <a:pt x="40846" y="0"/>
                  </a:moveTo>
                  <a:cubicBezTo>
                    <a:pt x="36387" y="0"/>
                    <a:pt x="31933" y="668"/>
                    <a:pt x="27688" y="2013"/>
                  </a:cubicBezTo>
                  <a:cubicBezTo>
                    <a:pt x="19197" y="4706"/>
                    <a:pt x="11208" y="10162"/>
                    <a:pt x="5958" y="17374"/>
                  </a:cubicBezTo>
                  <a:cubicBezTo>
                    <a:pt x="1" y="25592"/>
                    <a:pt x="3265" y="37643"/>
                    <a:pt x="6483" y="46317"/>
                  </a:cubicBezTo>
                  <a:cubicBezTo>
                    <a:pt x="8880" y="52754"/>
                    <a:pt x="12121" y="59350"/>
                    <a:pt x="17964" y="62956"/>
                  </a:cubicBezTo>
                  <a:cubicBezTo>
                    <a:pt x="22263" y="65594"/>
                    <a:pt x="27432" y="66285"/>
                    <a:pt x="32489" y="66285"/>
                  </a:cubicBezTo>
                  <a:cubicBezTo>
                    <a:pt x="32990" y="66285"/>
                    <a:pt x="33490" y="66278"/>
                    <a:pt x="33988" y="66266"/>
                  </a:cubicBezTo>
                  <a:cubicBezTo>
                    <a:pt x="43300" y="66038"/>
                    <a:pt x="52590" y="64075"/>
                    <a:pt x="61195" y="60491"/>
                  </a:cubicBezTo>
                  <a:cubicBezTo>
                    <a:pt x="65806" y="58597"/>
                    <a:pt x="70417" y="56040"/>
                    <a:pt x="73064" y="51818"/>
                  </a:cubicBezTo>
                  <a:cubicBezTo>
                    <a:pt x="75758" y="47572"/>
                    <a:pt x="76032" y="42300"/>
                    <a:pt x="76123" y="37278"/>
                  </a:cubicBezTo>
                  <a:cubicBezTo>
                    <a:pt x="76237" y="29654"/>
                    <a:pt x="75986" y="21620"/>
                    <a:pt x="72106" y="15046"/>
                  </a:cubicBezTo>
                  <a:cubicBezTo>
                    <a:pt x="68842" y="9500"/>
                    <a:pt x="63250" y="5574"/>
                    <a:pt x="57269" y="3154"/>
                  </a:cubicBezTo>
                  <a:cubicBezTo>
                    <a:pt x="56014" y="2652"/>
                    <a:pt x="54713" y="2196"/>
                    <a:pt x="53412" y="1808"/>
                  </a:cubicBezTo>
                  <a:cubicBezTo>
                    <a:pt x="49338" y="605"/>
                    <a:pt x="45090" y="0"/>
                    <a:pt x="4084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37"/>
            <p:cNvSpPr/>
            <p:nvPr/>
          </p:nvSpPr>
          <p:spPr>
            <a:xfrm>
              <a:off x="5002175" y="3388725"/>
              <a:ext cx="540909" cy="470299"/>
            </a:xfrm>
            <a:custGeom>
              <a:avLst/>
              <a:gdLst/>
              <a:ahLst/>
              <a:cxnLst/>
              <a:rect l="l" t="t" r="r" b="b"/>
              <a:pathLst>
                <a:path w="76238" h="66286" extrusionOk="0">
                  <a:moveTo>
                    <a:pt x="40846" y="0"/>
                  </a:moveTo>
                  <a:cubicBezTo>
                    <a:pt x="36387" y="0"/>
                    <a:pt x="31933" y="668"/>
                    <a:pt x="27688" y="2013"/>
                  </a:cubicBezTo>
                  <a:cubicBezTo>
                    <a:pt x="19197" y="4706"/>
                    <a:pt x="11208" y="10162"/>
                    <a:pt x="5958" y="17374"/>
                  </a:cubicBezTo>
                  <a:cubicBezTo>
                    <a:pt x="1" y="25592"/>
                    <a:pt x="3265" y="37643"/>
                    <a:pt x="6483" y="46317"/>
                  </a:cubicBezTo>
                  <a:cubicBezTo>
                    <a:pt x="8880" y="52754"/>
                    <a:pt x="12121" y="59350"/>
                    <a:pt x="17964" y="62956"/>
                  </a:cubicBezTo>
                  <a:cubicBezTo>
                    <a:pt x="22263" y="65594"/>
                    <a:pt x="27432" y="66285"/>
                    <a:pt x="32489" y="66285"/>
                  </a:cubicBezTo>
                  <a:cubicBezTo>
                    <a:pt x="32990" y="66285"/>
                    <a:pt x="33490" y="66278"/>
                    <a:pt x="33988" y="66266"/>
                  </a:cubicBezTo>
                  <a:cubicBezTo>
                    <a:pt x="43300" y="66038"/>
                    <a:pt x="52590" y="64075"/>
                    <a:pt x="61195" y="60491"/>
                  </a:cubicBezTo>
                  <a:cubicBezTo>
                    <a:pt x="65806" y="58597"/>
                    <a:pt x="70417" y="56040"/>
                    <a:pt x="73064" y="51818"/>
                  </a:cubicBezTo>
                  <a:cubicBezTo>
                    <a:pt x="75758" y="47572"/>
                    <a:pt x="76032" y="42300"/>
                    <a:pt x="76123" y="37278"/>
                  </a:cubicBezTo>
                  <a:cubicBezTo>
                    <a:pt x="76237" y="29654"/>
                    <a:pt x="75986" y="21620"/>
                    <a:pt x="72106" y="15046"/>
                  </a:cubicBezTo>
                  <a:cubicBezTo>
                    <a:pt x="68842" y="9500"/>
                    <a:pt x="63250" y="5574"/>
                    <a:pt x="57269" y="3154"/>
                  </a:cubicBezTo>
                  <a:cubicBezTo>
                    <a:pt x="56014" y="2652"/>
                    <a:pt x="54713" y="2196"/>
                    <a:pt x="53412" y="1808"/>
                  </a:cubicBezTo>
                  <a:cubicBezTo>
                    <a:pt x="49338" y="605"/>
                    <a:pt x="45090" y="0"/>
                    <a:pt x="4084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37"/>
            <p:cNvSpPr/>
            <p:nvPr/>
          </p:nvSpPr>
          <p:spPr>
            <a:xfrm>
              <a:off x="5002175" y="1834775"/>
              <a:ext cx="540909" cy="470299"/>
            </a:xfrm>
            <a:custGeom>
              <a:avLst/>
              <a:gdLst/>
              <a:ahLst/>
              <a:cxnLst/>
              <a:rect l="l" t="t" r="r" b="b"/>
              <a:pathLst>
                <a:path w="76238" h="66286" extrusionOk="0">
                  <a:moveTo>
                    <a:pt x="40846" y="0"/>
                  </a:moveTo>
                  <a:cubicBezTo>
                    <a:pt x="36387" y="0"/>
                    <a:pt x="31933" y="668"/>
                    <a:pt x="27688" y="2013"/>
                  </a:cubicBezTo>
                  <a:cubicBezTo>
                    <a:pt x="19197" y="4706"/>
                    <a:pt x="11208" y="10162"/>
                    <a:pt x="5958" y="17374"/>
                  </a:cubicBezTo>
                  <a:cubicBezTo>
                    <a:pt x="1" y="25592"/>
                    <a:pt x="3265" y="37643"/>
                    <a:pt x="6483" y="46317"/>
                  </a:cubicBezTo>
                  <a:cubicBezTo>
                    <a:pt x="8880" y="52754"/>
                    <a:pt x="12121" y="59350"/>
                    <a:pt x="17964" y="62956"/>
                  </a:cubicBezTo>
                  <a:cubicBezTo>
                    <a:pt x="22263" y="65594"/>
                    <a:pt x="27432" y="66285"/>
                    <a:pt x="32489" y="66285"/>
                  </a:cubicBezTo>
                  <a:cubicBezTo>
                    <a:pt x="32990" y="66285"/>
                    <a:pt x="33490" y="66278"/>
                    <a:pt x="33988" y="66266"/>
                  </a:cubicBezTo>
                  <a:cubicBezTo>
                    <a:pt x="43300" y="66038"/>
                    <a:pt x="52590" y="64075"/>
                    <a:pt x="61195" y="60491"/>
                  </a:cubicBezTo>
                  <a:cubicBezTo>
                    <a:pt x="65806" y="58597"/>
                    <a:pt x="70417" y="56040"/>
                    <a:pt x="73064" y="51818"/>
                  </a:cubicBezTo>
                  <a:cubicBezTo>
                    <a:pt x="75758" y="47572"/>
                    <a:pt x="76032" y="42300"/>
                    <a:pt x="76123" y="37278"/>
                  </a:cubicBezTo>
                  <a:cubicBezTo>
                    <a:pt x="76237" y="29654"/>
                    <a:pt x="75986" y="21620"/>
                    <a:pt x="72106" y="15046"/>
                  </a:cubicBezTo>
                  <a:cubicBezTo>
                    <a:pt x="68842" y="9500"/>
                    <a:pt x="63250" y="5574"/>
                    <a:pt x="57269" y="3154"/>
                  </a:cubicBezTo>
                  <a:cubicBezTo>
                    <a:pt x="56014" y="2652"/>
                    <a:pt x="54713" y="2196"/>
                    <a:pt x="53412" y="1808"/>
                  </a:cubicBezTo>
                  <a:cubicBezTo>
                    <a:pt x="49338" y="605"/>
                    <a:pt x="45090" y="0"/>
                    <a:pt x="4084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7" name="Google Shape;227;p37"/>
          <p:cNvSpPr txBox="1">
            <a:spLocks noGrp="1"/>
          </p:cNvSpPr>
          <p:nvPr>
            <p:ph type="title"/>
          </p:nvPr>
        </p:nvSpPr>
        <p:spPr>
          <a:xfrm>
            <a:off x="720000" y="540000"/>
            <a:ext cx="7704000" cy="5727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Table of Contents</a:t>
            </a:r>
            <a:endParaRPr/>
          </a:p>
        </p:txBody>
      </p:sp>
      <p:sp>
        <p:nvSpPr>
          <p:cNvPr id="228" name="Google Shape;228;p37"/>
          <p:cNvSpPr txBox="1">
            <a:spLocks noGrp="1"/>
          </p:cNvSpPr>
          <p:nvPr>
            <p:ph type="subTitle" idx="1"/>
          </p:nvPr>
        </p:nvSpPr>
        <p:spPr>
          <a:xfrm>
            <a:off x="1912838" y="1433641"/>
            <a:ext cx="1914600" cy="370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t>Background</a:t>
            </a:r>
            <a:endParaRPr/>
          </a:p>
        </p:txBody>
      </p:sp>
      <p:sp>
        <p:nvSpPr>
          <p:cNvPr id="229" name="Google Shape;229;p37"/>
          <p:cNvSpPr txBox="1">
            <a:spLocks noGrp="1"/>
          </p:cNvSpPr>
          <p:nvPr>
            <p:ph type="subTitle" idx="2"/>
          </p:nvPr>
        </p:nvSpPr>
        <p:spPr>
          <a:xfrm>
            <a:off x="1912838" y="1803841"/>
            <a:ext cx="2236200" cy="572700"/>
          </a:xfrm>
          <a:prstGeom prst="rect">
            <a:avLst/>
          </a:prstGeom>
        </p:spPr>
        <p:txBody>
          <a:bodyPr spcFirstLastPara="1" wrap="square" lIns="91425" tIns="91425" rIns="91425" bIns="91425" anchor="ctr" anchorCtr="0">
            <a:noAutofit/>
          </a:bodyPr>
          <a:lstStyle/>
          <a:p>
            <a:pPr marL="0" indent="0"/>
            <a:r>
              <a:rPr lang="en"/>
              <a:t>- Introduction</a:t>
            </a:r>
            <a:endParaRPr lang="en-US"/>
          </a:p>
          <a:p>
            <a:pPr marL="0" indent="0"/>
            <a:r>
              <a:rPr lang="en"/>
              <a:t>- Business objective</a:t>
            </a:r>
          </a:p>
        </p:txBody>
      </p:sp>
      <p:sp>
        <p:nvSpPr>
          <p:cNvPr id="230" name="Google Shape;230;p37"/>
          <p:cNvSpPr txBox="1">
            <a:spLocks noGrp="1"/>
          </p:cNvSpPr>
          <p:nvPr>
            <p:ph type="subTitle" idx="3"/>
          </p:nvPr>
        </p:nvSpPr>
        <p:spPr>
          <a:xfrm>
            <a:off x="5550263" y="1441160"/>
            <a:ext cx="2621455" cy="362681"/>
          </a:xfrm>
          <a:prstGeom prst="rect">
            <a:avLst/>
          </a:prstGeom>
        </p:spPr>
        <p:txBody>
          <a:bodyPr spcFirstLastPara="1" wrap="square" lIns="91425" tIns="91425" rIns="91425" bIns="91425" anchor="ctr" anchorCtr="0">
            <a:noAutofit/>
          </a:bodyPr>
          <a:lstStyle/>
          <a:p>
            <a:pPr marL="0" indent="0"/>
            <a:r>
              <a:rPr lang="en"/>
              <a:t>Data Understanding &amp; Exploration</a:t>
            </a:r>
            <a:endParaRPr/>
          </a:p>
        </p:txBody>
      </p:sp>
      <p:sp>
        <p:nvSpPr>
          <p:cNvPr id="231" name="Google Shape;231;p37"/>
          <p:cNvSpPr txBox="1">
            <a:spLocks noGrp="1"/>
          </p:cNvSpPr>
          <p:nvPr>
            <p:ph type="subTitle" idx="4"/>
          </p:nvPr>
        </p:nvSpPr>
        <p:spPr>
          <a:xfrm>
            <a:off x="5587862" y="1999354"/>
            <a:ext cx="2236200" cy="572700"/>
          </a:xfrm>
          <a:prstGeom prst="rect">
            <a:avLst/>
          </a:prstGeom>
        </p:spPr>
        <p:txBody>
          <a:bodyPr spcFirstLastPara="1" wrap="square" lIns="91425" tIns="91425" rIns="91425" bIns="91425" anchor="ctr" anchorCtr="0">
            <a:noAutofit/>
          </a:bodyPr>
          <a:lstStyle/>
          <a:p>
            <a:pPr marL="0" indent="0"/>
            <a:r>
              <a:rPr lang="en"/>
              <a:t>- Data analysis</a:t>
            </a:r>
            <a:endParaRPr lang="en-US"/>
          </a:p>
          <a:p>
            <a:pPr marL="0" indent="0"/>
            <a:r>
              <a:rPr lang="en"/>
              <a:t>- Data preprocessing</a:t>
            </a:r>
          </a:p>
        </p:txBody>
      </p:sp>
      <p:sp>
        <p:nvSpPr>
          <p:cNvPr id="232" name="Google Shape;232;p37"/>
          <p:cNvSpPr txBox="1">
            <a:spLocks noGrp="1"/>
          </p:cNvSpPr>
          <p:nvPr>
            <p:ph type="title" idx="5"/>
          </p:nvPr>
        </p:nvSpPr>
        <p:spPr>
          <a:xfrm>
            <a:off x="1344168" y="1441624"/>
            <a:ext cx="555300" cy="444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Clr>
                <a:schemeClr val="dk1"/>
              </a:buClr>
              <a:buSzPts val="1100"/>
              <a:buFont typeface="Arial"/>
              <a:buNone/>
            </a:pPr>
            <a:r>
              <a:rPr lang="en"/>
              <a:t>01</a:t>
            </a:r>
            <a:endParaRPr/>
          </a:p>
        </p:txBody>
      </p:sp>
      <p:sp>
        <p:nvSpPr>
          <p:cNvPr id="233" name="Google Shape;233;p37"/>
          <p:cNvSpPr txBox="1">
            <a:spLocks noGrp="1"/>
          </p:cNvSpPr>
          <p:nvPr>
            <p:ph type="title" idx="6"/>
          </p:nvPr>
        </p:nvSpPr>
        <p:spPr>
          <a:xfrm>
            <a:off x="4983480" y="1432480"/>
            <a:ext cx="603600" cy="444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02</a:t>
            </a:r>
            <a:endParaRPr/>
          </a:p>
        </p:txBody>
      </p:sp>
      <p:sp>
        <p:nvSpPr>
          <p:cNvPr id="234" name="Google Shape;234;p37"/>
          <p:cNvSpPr txBox="1">
            <a:spLocks noGrp="1"/>
          </p:cNvSpPr>
          <p:nvPr>
            <p:ph type="subTitle" idx="7"/>
          </p:nvPr>
        </p:nvSpPr>
        <p:spPr>
          <a:xfrm>
            <a:off x="1912838" y="2987591"/>
            <a:ext cx="1914600" cy="370200"/>
          </a:xfrm>
          <a:prstGeom prst="rect">
            <a:avLst/>
          </a:prstGeom>
        </p:spPr>
        <p:txBody>
          <a:bodyPr spcFirstLastPara="1" wrap="square" lIns="91425" tIns="91425" rIns="91425" bIns="91425" anchor="ctr" anchorCtr="0">
            <a:noAutofit/>
          </a:bodyPr>
          <a:lstStyle/>
          <a:p>
            <a:pPr marL="0" indent="0"/>
            <a:r>
              <a:rPr lang="en-US"/>
              <a:t>Modelling &amp; Evaluation</a:t>
            </a:r>
          </a:p>
        </p:txBody>
      </p:sp>
      <p:sp>
        <p:nvSpPr>
          <p:cNvPr id="235" name="Google Shape;235;p37"/>
          <p:cNvSpPr txBox="1">
            <a:spLocks noGrp="1"/>
          </p:cNvSpPr>
          <p:nvPr>
            <p:ph type="subTitle" idx="8"/>
          </p:nvPr>
        </p:nvSpPr>
        <p:spPr>
          <a:xfrm>
            <a:off x="1912838" y="3508186"/>
            <a:ext cx="2236200" cy="572700"/>
          </a:xfrm>
          <a:prstGeom prst="rect">
            <a:avLst/>
          </a:prstGeom>
        </p:spPr>
        <p:txBody>
          <a:bodyPr spcFirstLastPara="1" wrap="square" lIns="91425" tIns="91425" rIns="91425" bIns="91425" anchor="ctr" anchorCtr="0">
            <a:noAutofit/>
          </a:bodyPr>
          <a:lstStyle/>
          <a:p>
            <a:pPr marL="0" indent="0"/>
            <a:r>
              <a:rPr lang="en"/>
              <a:t>- Model selection</a:t>
            </a:r>
            <a:endParaRPr lang="en-US"/>
          </a:p>
          <a:p>
            <a:pPr marL="0" indent="0"/>
            <a:r>
              <a:rPr lang="en"/>
              <a:t>- Model optimization</a:t>
            </a:r>
          </a:p>
        </p:txBody>
      </p:sp>
      <p:sp>
        <p:nvSpPr>
          <p:cNvPr id="236" name="Google Shape;236;p37"/>
          <p:cNvSpPr txBox="1">
            <a:spLocks noGrp="1"/>
          </p:cNvSpPr>
          <p:nvPr>
            <p:ph type="subTitle" idx="9"/>
          </p:nvPr>
        </p:nvSpPr>
        <p:spPr>
          <a:xfrm>
            <a:off x="5550263" y="2995110"/>
            <a:ext cx="2275547" cy="355162"/>
          </a:xfrm>
          <a:prstGeom prst="rect">
            <a:avLst/>
          </a:prstGeom>
        </p:spPr>
        <p:txBody>
          <a:bodyPr spcFirstLastPara="1" wrap="square" lIns="91425" tIns="91425" rIns="91425" bIns="91425" anchor="ctr" anchorCtr="0">
            <a:noAutofit/>
          </a:bodyPr>
          <a:lstStyle/>
          <a:p>
            <a:pPr marL="0" indent="0"/>
            <a:r>
              <a:rPr lang="en"/>
              <a:t>Conclusion &amp; Recommendation</a:t>
            </a:r>
            <a:endParaRPr/>
          </a:p>
        </p:txBody>
      </p:sp>
      <p:sp>
        <p:nvSpPr>
          <p:cNvPr id="237" name="Google Shape;237;p37"/>
          <p:cNvSpPr txBox="1">
            <a:spLocks noGrp="1"/>
          </p:cNvSpPr>
          <p:nvPr>
            <p:ph type="subTitle" idx="13"/>
          </p:nvPr>
        </p:nvSpPr>
        <p:spPr>
          <a:xfrm>
            <a:off x="5587862" y="3553304"/>
            <a:ext cx="2935534" cy="572700"/>
          </a:xfrm>
          <a:prstGeom prst="rect">
            <a:avLst/>
          </a:prstGeom>
        </p:spPr>
        <p:txBody>
          <a:bodyPr spcFirstLastPara="1" wrap="square" lIns="91425" tIns="91425" rIns="91425" bIns="91425" anchor="ctr" anchorCtr="0">
            <a:noAutofit/>
          </a:bodyPr>
          <a:lstStyle/>
          <a:p>
            <a:pPr marL="0" indent="0"/>
            <a:r>
              <a:rPr lang="en"/>
              <a:t>- Explainable ML</a:t>
            </a:r>
            <a:endParaRPr lang="en-US"/>
          </a:p>
          <a:p>
            <a:pPr marL="0" indent="0"/>
            <a:r>
              <a:rPr lang="en"/>
              <a:t>- Business insight</a:t>
            </a:r>
          </a:p>
        </p:txBody>
      </p:sp>
      <p:sp>
        <p:nvSpPr>
          <p:cNvPr id="238" name="Google Shape;238;p37"/>
          <p:cNvSpPr txBox="1">
            <a:spLocks noGrp="1"/>
          </p:cNvSpPr>
          <p:nvPr>
            <p:ph type="title" idx="14"/>
          </p:nvPr>
        </p:nvSpPr>
        <p:spPr>
          <a:xfrm>
            <a:off x="1344168" y="2996104"/>
            <a:ext cx="603600" cy="444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03</a:t>
            </a:r>
            <a:endParaRPr/>
          </a:p>
        </p:txBody>
      </p:sp>
      <p:sp>
        <p:nvSpPr>
          <p:cNvPr id="239" name="Google Shape;239;p37"/>
          <p:cNvSpPr txBox="1">
            <a:spLocks noGrp="1"/>
          </p:cNvSpPr>
          <p:nvPr>
            <p:ph type="title" idx="15"/>
          </p:nvPr>
        </p:nvSpPr>
        <p:spPr>
          <a:xfrm>
            <a:off x="4983480" y="2986960"/>
            <a:ext cx="603600" cy="444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04</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746"/>
        <p:cNvGrpSpPr/>
        <p:nvPr/>
      </p:nvGrpSpPr>
      <p:grpSpPr>
        <a:xfrm>
          <a:off x="0" y="0"/>
          <a:ext cx="0" cy="0"/>
          <a:chOff x="0" y="0"/>
          <a:chExt cx="0" cy="0"/>
        </a:xfrm>
      </p:grpSpPr>
      <p:sp>
        <p:nvSpPr>
          <p:cNvPr id="747" name="Google Shape;747;p69"/>
          <p:cNvSpPr txBox="1">
            <a:spLocks noGrp="1"/>
          </p:cNvSpPr>
          <p:nvPr>
            <p:ph type="title"/>
          </p:nvPr>
        </p:nvSpPr>
        <p:spPr>
          <a:xfrm>
            <a:off x="713225" y="655247"/>
            <a:ext cx="7717500" cy="478200"/>
          </a:xfrm>
          <a:prstGeom prst="rect">
            <a:avLst/>
          </a:prstGeom>
        </p:spPr>
        <p:txBody>
          <a:bodyPr spcFirstLastPara="1" wrap="square" lIns="91425" tIns="91425" rIns="91425" bIns="91425" anchor="ctr" anchorCtr="0">
            <a:noAutofit/>
          </a:bodyPr>
          <a:lstStyle/>
          <a:p>
            <a:pPr algn="ctr"/>
            <a:r>
              <a:rPr lang="en-US">
                <a:solidFill>
                  <a:schemeClr val="accent6">
                    <a:lumMod val="50000"/>
                  </a:schemeClr>
                </a:solidFill>
              </a:rPr>
              <a:t>Correcting Inconsistency</a:t>
            </a:r>
            <a:endParaRPr lang="en">
              <a:solidFill>
                <a:schemeClr val="accent6">
                  <a:lumMod val="50000"/>
                </a:schemeClr>
              </a:solidFill>
            </a:endParaRPr>
          </a:p>
          <a:p>
            <a:pPr algn="ctr"/>
            <a:endParaRPr lang="en">
              <a:solidFill>
                <a:schemeClr val="tx1"/>
              </a:solidFill>
            </a:endParaRPr>
          </a:p>
        </p:txBody>
      </p:sp>
      <p:sp>
        <p:nvSpPr>
          <p:cNvPr id="8" name="Subtitle 1">
            <a:extLst>
              <a:ext uri="{FF2B5EF4-FFF2-40B4-BE49-F238E27FC236}">
                <a16:creationId xmlns:a16="http://schemas.microsoft.com/office/drawing/2014/main" id="{96E437C7-4BCC-471E-9A73-B71EA370F3DD}"/>
              </a:ext>
            </a:extLst>
          </p:cNvPr>
          <p:cNvSpPr txBox="1">
            <a:spLocks/>
          </p:cNvSpPr>
          <p:nvPr/>
        </p:nvSpPr>
        <p:spPr>
          <a:xfrm>
            <a:off x="1931821" y="1212607"/>
            <a:ext cx="1800337" cy="43504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solidFill>
                  <a:schemeClr val="accent6">
                    <a:lumMod val="50000"/>
                  </a:schemeClr>
                </a:solidFill>
              </a:rPr>
              <a:t>Before Processing</a:t>
            </a:r>
            <a:endParaRPr lang="en-US"/>
          </a:p>
        </p:txBody>
      </p:sp>
      <p:grpSp>
        <p:nvGrpSpPr>
          <p:cNvPr id="3" name="Group 2">
            <a:extLst>
              <a:ext uri="{FF2B5EF4-FFF2-40B4-BE49-F238E27FC236}">
                <a16:creationId xmlns:a16="http://schemas.microsoft.com/office/drawing/2014/main" id="{6F91367B-845B-4DBC-B8B1-AFC207D55F6F}"/>
              </a:ext>
            </a:extLst>
          </p:cNvPr>
          <p:cNvGrpSpPr/>
          <p:nvPr/>
        </p:nvGrpSpPr>
        <p:grpSpPr>
          <a:xfrm>
            <a:off x="4423372" y="1244231"/>
            <a:ext cx="3188771" cy="1512949"/>
            <a:chOff x="4206347" y="1208060"/>
            <a:chExt cx="3188771" cy="1512949"/>
          </a:xfrm>
        </p:grpSpPr>
        <p:sp>
          <p:nvSpPr>
            <p:cNvPr id="9" name="Subtitle 1">
              <a:extLst>
                <a:ext uri="{FF2B5EF4-FFF2-40B4-BE49-F238E27FC236}">
                  <a16:creationId xmlns:a16="http://schemas.microsoft.com/office/drawing/2014/main" id="{CCFFF11E-965C-4A76-B725-F1D519D7982C}"/>
                </a:ext>
              </a:extLst>
            </p:cNvPr>
            <p:cNvSpPr txBox="1">
              <a:spLocks/>
            </p:cNvSpPr>
            <p:nvPr/>
          </p:nvSpPr>
          <p:spPr>
            <a:xfrm>
              <a:off x="5594781" y="1208060"/>
              <a:ext cx="1800337" cy="43504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a:solidFill>
                    <a:schemeClr val="accent6">
                      <a:lumMod val="50000"/>
                    </a:schemeClr>
                  </a:solidFill>
                </a:rPr>
                <a:t>After Processing</a:t>
              </a:r>
            </a:p>
          </p:txBody>
        </p:sp>
        <p:sp>
          <p:nvSpPr>
            <p:cNvPr id="11" name="Subtitle 1">
              <a:extLst>
                <a:ext uri="{FF2B5EF4-FFF2-40B4-BE49-F238E27FC236}">
                  <a16:creationId xmlns:a16="http://schemas.microsoft.com/office/drawing/2014/main" id="{0DDE5558-02B2-45B6-A1A2-DA209420E45C}"/>
                </a:ext>
              </a:extLst>
            </p:cNvPr>
            <p:cNvSpPr txBox="1">
              <a:spLocks/>
            </p:cNvSpPr>
            <p:nvPr/>
          </p:nvSpPr>
          <p:spPr>
            <a:xfrm>
              <a:off x="4206347" y="1895318"/>
              <a:ext cx="297206" cy="82569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3600" b="1"/>
                <a:t>→</a:t>
              </a:r>
            </a:p>
          </p:txBody>
        </p:sp>
      </p:grpSp>
      <p:pic>
        <p:nvPicPr>
          <p:cNvPr id="6" name="Picture 5">
            <a:extLst>
              <a:ext uri="{FF2B5EF4-FFF2-40B4-BE49-F238E27FC236}">
                <a16:creationId xmlns:a16="http://schemas.microsoft.com/office/drawing/2014/main" id="{F6F6AE52-BF92-4F6C-875D-CC79F14F9AA1}"/>
              </a:ext>
            </a:extLst>
          </p:cNvPr>
          <p:cNvPicPr>
            <a:picLocks noChangeAspect="1"/>
          </p:cNvPicPr>
          <p:nvPr/>
        </p:nvPicPr>
        <p:blipFill>
          <a:blip r:embed="rId3"/>
          <a:stretch>
            <a:fillRect/>
          </a:stretch>
        </p:blipFill>
        <p:spPr>
          <a:xfrm>
            <a:off x="1671700" y="1867235"/>
            <a:ext cx="2320578" cy="1166700"/>
          </a:xfrm>
          <a:prstGeom prst="rect">
            <a:avLst/>
          </a:prstGeom>
        </p:spPr>
      </p:pic>
      <p:pic>
        <p:nvPicPr>
          <p:cNvPr id="13" name="Picture 12">
            <a:extLst>
              <a:ext uri="{FF2B5EF4-FFF2-40B4-BE49-F238E27FC236}">
                <a16:creationId xmlns:a16="http://schemas.microsoft.com/office/drawing/2014/main" id="{23033D66-BF25-41F3-AC76-CDCFA4A2DA94}"/>
              </a:ext>
            </a:extLst>
          </p:cNvPr>
          <p:cNvPicPr>
            <a:picLocks noChangeAspect="1"/>
          </p:cNvPicPr>
          <p:nvPr/>
        </p:nvPicPr>
        <p:blipFill>
          <a:blip r:embed="rId4"/>
          <a:stretch>
            <a:fillRect/>
          </a:stretch>
        </p:blipFill>
        <p:spPr>
          <a:xfrm>
            <a:off x="5028678" y="1845507"/>
            <a:ext cx="2443622" cy="1188428"/>
          </a:xfrm>
          <a:prstGeom prst="rect">
            <a:avLst/>
          </a:prstGeom>
        </p:spPr>
      </p:pic>
      <p:pic>
        <p:nvPicPr>
          <p:cNvPr id="15" name="Picture 14">
            <a:extLst>
              <a:ext uri="{FF2B5EF4-FFF2-40B4-BE49-F238E27FC236}">
                <a16:creationId xmlns:a16="http://schemas.microsoft.com/office/drawing/2014/main" id="{E109365C-DAC9-43BD-A5A8-A3D1534094F6}"/>
              </a:ext>
            </a:extLst>
          </p:cNvPr>
          <p:cNvPicPr>
            <a:picLocks noChangeAspect="1"/>
          </p:cNvPicPr>
          <p:nvPr/>
        </p:nvPicPr>
        <p:blipFill>
          <a:blip r:embed="rId5"/>
          <a:stretch>
            <a:fillRect/>
          </a:stretch>
        </p:blipFill>
        <p:spPr>
          <a:xfrm>
            <a:off x="1736593" y="3191186"/>
            <a:ext cx="2351312" cy="1727164"/>
          </a:xfrm>
          <a:prstGeom prst="rect">
            <a:avLst/>
          </a:prstGeom>
        </p:spPr>
      </p:pic>
      <p:pic>
        <p:nvPicPr>
          <p:cNvPr id="17" name="Picture 16">
            <a:extLst>
              <a:ext uri="{FF2B5EF4-FFF2-40B4-BE49-F238E27FC236}">
                <a16:creationId xmlns:a16="http://schemas.microsoft.com/office/drawing/2014/main" id="{80E4975E-7C4B-427A-8EC6-EAA46A4841A4}"/>
              </a:ext>
            </a:extLst>
          </p:cNvPr>
          <p:cNvPicPr>
            <a:picLocks noChangeAspect="1"/>
          </p:cNvPicPr>
          <p:nvPr/>
        </p:nvPicPr>
        <p:blipFill>
          <a:blip r:embed="rId6"/>
          <a:stretch>
            <a:fillRect/>
          </a:stretch>
        </p:blipFill>
        <p:spPr>
          <a:xfrm>
            <a:off x="5145622" y="3191185"/>
            <a:ext cx="2379527" cy="1727163"/>
          </a:xfrm>
          <a:prstGeom prst="rect">
            <a:avLst/>
          </a:prstGeom>
        </p:spPr>
      </p:pic>
      <p:sp>
        <p:nvSpPr>
          <p:cNvPr id="19" name="Subtitle 1">
            <a:extLst>
              <a:ext uri="{FF2B5EF4-FFF2-40B4-BE49-F238E27FC236}">
                <a16:creationId xmlns:a16="http://schemas.microsoft.com/office/drawing/2014/main" id="{85A702CC-55A6-46AD-8016-6805930F2683}"/>
              </a:ext>
            </a:extLst>
          </p:cNvPr>
          <p:cNvSpPr txBox="1">
            <a:spLocks/>
          </p:cNvSpPr>
          <p:nvPr/>
        </p:nvSpPr>
        <p:spPr>
          <a:xfrm>
            <a:off x="4423372" y="3459331"/>
            <a:ext cx="297206" cy="82569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3600" b="1"/>
              <a:t>→</a:t>
            </a:r>
          </a:p>
        </p:txBody>
      </p:sp>
      <p:grpSp>
        <p:nvGrpSpPr>
          <p:cNvPr id="20" name="Group 19">
            <a:extLst>
              <a:ext uri="{FF2B5EF4-FFF2-40B4-BE49-F238E27FC236}">
                <a16:creationId xmlns:a16="http://schemas.microsoft.com/office/drawing/2014/main" id="{7D216D1F-1FB2-45AF-9DE8-164F9ABA7F54}"/>
              </a:ext>
            </a:extLst>
          </p:cNvPr>
          <p:cNvGrpSpPr/>
          <p:nvPr/>
        </p:nvGrpSpPr>
        <p:grpSpPr>
          <a:xfrm>
            <a:off x="1736593" y="1908437"/>
            <a:ext cx="1590261" cy="181620"/>
            <a:chOff x="1089329" y="1695084"/>
            <a:chExt cx="1590261" cy="124571"/>
          </a:xfrm>
        </p:grpSpPr>
        <p:cxnSp>
          <p:nvCxnSpPr>
            <p:cNvPr id="21" name="Straight Connector 20">
              <a:extLst>
                <a:ext uri="{FF2B5EF4-FFF2-40B4-BE49-F238E27FC236}">
                  <a16:creationId xmlns:a16="http://schemas.microsoft.com/office/drawing/2014/main" id="{863FF1C2-7EC9-4BCF-A8D2-5733BFC1C868}"/>
                </a:ext>
              </a:extLst>
            </p:cNvPr>
            <p:cNvCxnSpPr>
              <a:cxnSpLocks/>
            </p:cNvCxnSpPr>
            <p:nvPr/>
          </p:nvCxnSpPr>
          <p:spPr>
            <a:xfrm flipH="1">
              <a:off x="1089329" y="1819655"/>
              <a:ext cx="1590261" cy="0"/>
            </a:xfrm>
            <a:prstGeom prst="line">
              <a:avLst/>
            </a:prstGeom>
            <a:ln w="38100">
              <a:solidFill>
                <a:srgbClr val="573919"/>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F06D1CE8-4D59-4163-90E0-A8A9912FEF20}"/>
                </a:ext>
              </a:extLst>
            </p:cNvPr>
            <p:cNvCxnSpPr>
              <a:cxnSpLocks/>
            </p:cNvCxnSpPr>
            <p:nvPr/>
          </p:nvCxnSpPr>
          <p:spPr>
            <a:xfrm flipH="1">
              <a:off x="1089329" y="1695084"/>
              <a:ext cx="1590261" cy="0"/>
            </a:xfrm>
            <a:prstGeom prst="line">
              <a:avLst/>
            </a:prstGeom>
            <a:ln w="38100">
              <a:solidFill>
                <a:srgbClr val="573919"/>
              </a:solidFill>
            </a:ln>
          </p:spPr>
          <p:style>
            <a:lnRef idx="1">
              <a:schemeClr val="accent1"/>
            </a:lnRef>
            <a:fillRef idx="0">
              <a:schemeClr val="accent1"/>
            </a:fillRef>
            <a:effectRef idx="0">
              <a:schemeClr val="accent1"/>
            </a:effectRef>
            <a:fontRef idx="minor">
              <a:schemeClr val="tx1"/>
            </a:fontRef>
          </p:style>
        </p:cxnSp>
      </p:grpSp>
      <p:grpSp>
        <p:nvGrpSpPr>
          <p:cNvPr id="23" name="Group 22">
            <a:extLst>
              <a:ext uri="{FF2B5EF4-FFF2-40B4-BE49-F238E27FC236}">
                <a16:creationId xmlns:a16="http://schemas.microsoft.com/office/drawing/2014/main" id="{C9368307-7FFB-4C31-B2EF-CC3E48F8E6F9}"/>
              </a:ext>
            </a:extLst>
          </p:cNvPr>
          <p:cNvGrpSpPr/>
          <p:nvPr/>
        </p:nvGrpSpPr>
        <p:grpSpPr>
          <a:xfrm>
            <a:off x="5121713" y="1884763"/>
            <a:ext cx="1590261" cy="163613"/>
            <a:chOff x="1089329" y="1695084"/>
            <a:chExt cx="1590261" cy="124571"/>
          </a:xfrm>
        </p:grpSpPr>
        <p:cxnSp>
          <p:nvCxnSpPr>
            <p:cNvPr id="24" name="Straight Connector 23">
              <a:extLst>
                <a:ext uri="{FF2B5EF4-FFF2-40B4-BE49-F238E27FC236}">
                  <a16:creationId xmlns:a16="http://schemas.microsoft.com/office/drawing/2014/main" id="{2B567367-B4EE-493D-B015-20AB604CA815}"/>
                </a:ext>
              </a:extLst>
            </p:cNvPr>
            <p:cNvCxnSpPr>
              <a:cxnSpLocks/>
            </p:cNvCxnSpPr>
            <p:nvPr/>
          </p:nvCxnSpPr>
          <p:spPr>
            <a:xfrm flipH="1">
              <a:off x="1089329" y="1819655"/>
              <a:ext cx="1590261" cy="0"/>
            </a:xfrm>
            <a:prstGeom prst="line">
              <a:avLst/>
            </a:prstGeom>
            <a:ln w="38100">
              <a:solidFill>
                <a:srgbClr val="573919"/>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739E2AAC-B30E-4F7B-8181-674450EC080D}"/>
                </a:ext>
              </a:extLst>
            </p:cNvPr>
            <p:cNvCxnSpPr>
              <a:cxnSpLocks/>
            </p:cNvCxnSpPr>
            <p:nvPr/>
          </p:nvCxnSpPr>
          <p:spPr>
            <a:xfrm flipH="1">
              <a:off x="1089329" y="1695084"/>
              <a:ext cx="1590261" cy="0"/>
            </a:xfrm>
            <a:prstGeom prst="line">
              <a:avLst/>
            </a:prstGeom>
            <a:ln w="38100">
              <a:solidFill>
                <a:srgbClr val="573919"/>
              </a:solidFill>
            </a:ln>
          </p:spPr>
          <p:style>
            <a:lnRef idx="1">
              <a:schemeClr val="accent1"/>
            </a:lnRef>
            <a:fillRef idx="0">
              <a:schemeClr val="accent1"/>
            </a:fillRef>
            <a:effectRef idx="0">
              <a:schemeClr val="accent1"/>
            </a:effectRef>
            <a:fontRef idx="minor">
              <a:schemeClr val="tx1"/>
            </a:fontRef>
          </p:style>
        </p:cxnSp>
      </p:grpSp>
      <p:grpSp>
        <p:nvGrpSpPr>
          <p:cNvPr id="32" name="Group 31">
            <a:extLst>
              <a:ext uri="{FF2B5EF4-FFF2-40B4-BE49-F238E27FC236}">
                <a16:creationId xmlns:a16="http://schemas.microsoft.com/office/drawing/2014/main" id="{4CEDDDB3-FBC8-41C6-B78A-9948E7204E4B}"/>
              </a:ext>
            </a:extLst>
          </p:cNvPr>
          <p:cNvGrpSpPr/>
          <p:nvPr/>
        </p:nvGrpSpPr>
        <p:grpSpPr>
          <a:xfrm>
            <a:off x="1736593" y="3987623"/>
            <a:ext cx="1590261" cy="124571"/>
            <a:chOff x="1089329" y="1695084"/>
            <a:chExt cx="1590261" cy="124571"/>
          </a:xfrm>
        </p:grpSpPr>
        <p:cxnSp>
          <p:nvCxnSpPr>
            <p:cNvPr id="33" name="Straight Connector 32">
              <a:extLst>
                <a:ext uri="{FF2B5EF4-FFF2-40B4-BE49-F238E27FC236}">
                  <a16:creationId xmlns:a16="http://schemas.microsoft.com/office/drawing/2014/main" id="{8F61F55E-B9C5-41C1-B4E0-DD35EDF9E701}"/>
                </a:ext>
              </a:extLst>
            </p:cNvPr>
            <p:cNvCxnSpPr>
              <a:cxnSpLocks/>
            </p:cNvCxnSpPr>
            <p:nvPr/>
          </p:nvCxnSpPr>
          <p:spPr>
            <a:xfrm flipH="1">
              <a:off x="1089329" y="1819655"/>
              <a:ext cx="1590261" cy="0"/>
            </a:xfrm>
            <a:prstGeom prst="line">
              <a:avLst/>
            </a:prstGeom>
            <a:ln w="38100">
              <a:solidFill>
                <a:srgbClr val="573919"/>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01A0C3E7-A4F7-4EAA-A8F1-8730373DAB18}"/>
                </a:ext>
              </a:extLst>
            </p:cNvPr>
            <p:cNvCxnSpPr>
              <a:cxnSpLocks/>
            </p:cNvCxnSpPr>
            <p:nvPr/>
          </p:nvCxnSpPr>
          <p:spPr>
            <a:xfrm flipH="1">
              <a:off x="1089329" y="1695084"/>
              <a:ext cx="1590261" cy="0"/>
            </a:xfrm>
            <a:prstGeom prst="line">
              <a:avLst/>
            </a:prstGeom>
            <a:ln w="38100">
              <a:solidFill>
                <a:srgbClr val="573919"/>
              </a:solidFill>
            </a:ln>
          </p:spPr>
          <p:style>
            <a:lnRef idx="1">
              <a:schemeClr val="accent1"/>
            </a:lnRef>
            <a:fillRef idx="0">
              <a:schemeClr val="accent1"/>
            </a:fillRef>
            <a:effectRef idx="0">
              <a:schemeClr val="accent1"/>
            </a:effectRef>
            <a:fontRef idx="minor">
              <a:schemeClr val="tx1"/>
            </a:fontRef>
          </p:style>
        </p:cxnSp>
      </p:grpSp>
      <p:grpSp>
        <p:nvGrpSpPr>
          <p:cNvPr id="35" name="Group 34">
            <a:extLst>
              <a:ext uri="{FF2B5EF4-FFF2-40B4-BE49-F238E27FC236}">
                <a16:creationId xmlns:a16="http://schemas.microsoft.com/office/drawing/2014/main" id="{F083F4DB-368F-4CFB-AC2A-507A6318E197}"/>
              </a:ext>
            </a:extLst>
          </p:cNvPr>
          <p:cNvGrpSpPr/>
          <p:nvPr/>
        </p:nvGrpSpPr>
        <p:grpSpPr>
          <a:xfrm>
            <a:off x="5205152" y="3987623"/>
            <a:ext cx="1590261" cy="124571"/>
            <a:chOff x="1089329" y="1695084"/>
            <a:chExt cx="1590261" cy="124571"/>
          </a:xfrm>
        </p:grpSpPr>
        <p:cxnSp>
          <p:nvCxnSpPr>
            <p:cNvPr id="36" name="Straight Connector 35">
              <a:extLst>
                <a:ext uri="{FF2B5EF4-FFF2-40B4-BE49-F238E27FC236}">
                  <a16:creationId xmlns:a16="http://schemas.microsoft.com/office/drawing/2014/main" id="{4FF6BA8D-76C7-4FCB-ADCE-9FE9DB44F80C}"/>
                </a:ext>
              </a:extLst>
            </p:cNvPr>
            <p:cNvCxnSpPr>
              <a:cxnSpLocks/>
            </p:cNvCxnSpPr>
            <p:nvPr/>
          </p:nvCxnSpPr>
          <p:spPr>
            <a:xfrm flipH="1">
              <a:off x="1089329" y="1819655"/>
              <a:ext cx="1590261" cy="0"/>
            </a:xfrm>
            <a:prstGeom prst="line">
              <a:avLst/>
            </a:prstGeom>
            <a:ln w="38100">
              <a:solidFill>
                <a:srgbClr val="573919"/>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BB4EE529-4556-4F36-88BC-7BBEC2A9A141}"/>
                </a:ext>
              </a:extLst>
            </p:cNvPr>
            <p:cNvCxnSpPr>
              <a:cxnSpLocks/>
            </p:cNvCxnSpPr>
            <p:nvPr/>
          </p:nvCxnSpPr>
          <p:spPr>
            <a:xfrm flipH="1">
              <a:off x="1089329" y="1695084"/>
              <a:ext cx="1590261" cy="0"/>
            </a:xfrm>
            <a:prstGeom prst="line">
              <a:avLst/>
            </a:prstGeom>
            <a:ln w="38100">
              <a:solidFill>
                <a:srgbClr val="573919"/>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42494845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746"/>
        <p:cNvGrpSpPr/>
        <p:nvPr/>
      </p:nvGrpSpPr>
      <p:grpSpPr>
        <a:xfrm>
          <a:off x="0" y="0"/>
          <a:ext cx="0" cy="0"/>
          <a:chOff x="0" y="0"/>
          <a:chExt cx="0" cy="0"/>
        </a:xfrm>
      </p:grpSpPr>
      <p:sp>
        <p:nvSpPr>
          <p:cNvPr id="747" name="Google Shape;747;p69"/>
          <p:cNvSpPr txBox="1">
            <a:spLocks noGrp="1"/>
          </p:cNvSpPr>
          <p:nvPr>
            <p:ph type="title"/>
          </p:nvPr>
        </p:nvSpPr>
        <p:spPr>
          <a:xfrm>
            <a:off x="713225" y="655247"/>
            <a:ext cx="7717500" cy="478200"/>
          </a:xfrm>
          <a:prstGeom prst="rect">
            <a:avLst/>
          </a:prstGeom>
        </p:spPr>
        <p:txBody>
          <a:bodyPr spcFirstLastPara="1" wrap="square" lIns="91425" tIns="91425" rIns="91425" bIns="91425" anchor="ctr" anchorCtr="0">
            <a:noAutofit/>
          </a:bodyPr>
          <a:lstStyle/>
          <a:p>
            <a:pPr algn="ctr"/>
            <a:r>
              <a:rPr lang="en" b="1">
                <a:solidFill>
                  <a:schemeClr val="accent6">
                    <a:lumMod val="50000"/>
                  </a:schemeClr>
                </a:solidFill>
              </a:rPr>
              <a:t>Feature Engineering:</a:t>
            </a:r>
            <a:br>
              <a:rPr lang="en" b="1">
                <a:solidFill>
                  <a:schemeClr val="accent6">
                    <a:lumMod val="50000"/>
                  </a:schemeClr>
                </a:solidFill>
              </a:rPr>
            </a:br>
            <a:r>
              <a:rPr lang="en-GB">
                <a:solidFill>
                  <a:schemeClr val="tx1"/>
                </a:solidFill>
              </a:rPr>
              <a:t>Nominal Categorical Encoding</a:t>
            </a:r>
            <a:endParaRPr lang="en">
              <a:solidFill>
                <a:schemeClr val="tx1"/>
              </a:solidFill>
            </a:endParaRPr>
          </a:p>
          <a:p>
            <a:pPr algn="ctr"/>
            <a:endParaRPr lang="en" b="1">
              <a:solidFill>
                <a:schemeClr val="tx1"/>
              </a:solidFill>
            </a:endParaRPr>
          </a:p>
        </p:txBody>
      </p:sp>
      <p:sp>
        <p:nvSpPr>
          <p:cNvPr id="13" name="Google Shape;774;p52">
            <a:extLst>
              <a:ext uri="{FF2B5EF4-FFF2-40B4-BE49-F238E27FC236}">
                <a16:creationId xmlns:a16="http://schemas.microsoft.com/office/drawing/2014/main" id="{2D37CE3A-9F9A-4012-B522-99DEEEF5B29B}"/>
              </a:ext>
            </a:extLst>
          </p:cNvPr>
          <p:cNvSpPr txBox="1">
            <a:spLocks/>
          </p:cNvSpPr>
          <p:nvPr/>
        </p:nvSpPr>
        <p:spPr>
          <a:xfrm>
            <a:off x="5042063" y="2042692"/>
            <a:ext cx="2667265" cy="431400"/>
          </a:xfrm>
          <a:prstGeom prst="rect">
            <a:avLst/>
          </a:prstGeom>
          <a:solidFill>
            <a:schemeClr val="bg1"/>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1pPr>
            <a:lvl2pPr marL="914400" marR="0" lvl="1"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2pPr>
            <a:lvl3pPr marL="1371600" marR="0" lvl="2"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3pPr>
            <a:lvl4pPr marL="1828800" marR="0" lvl="3"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4pPr>
            <a:lvl5pPr marL="2286000" marR="0" lvl="4"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5pPr>
            <a:lvl6pPr marL="2743200" marR="0" lvl="5"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6pPr>
            <a:lvl7pPr marL="3200400" marR="0" lvl="6"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7pPr>
            <a:lvl8pPr marL="3657600" marR="0" lvl="7"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8pPr>
            <a:lvl9pPr marL="4114800" marR="0" lvl="8"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9pPr>
          </a:lstStyle>
          <a:p>
            <a:pPr marL="139700" indent="0">
              <a:buNone/>
            </a:pPr>
            <a:r>
              <a:rPr lang="en-GB" sz="1600" b="1" err="1">
                <a:solidFill>
                  <a:schemeClr val="accent6">
                    <a:lumMod val="50000"/>
                  </a:schemeClr>
                </a:solidFill>
              </a:rPr>
              <a:t>Onehot</a:t>
            </a:r>
            <a:r>
              <a:rPr lang="en-GB" sz="1600" b="1">
                <a:solidFill>
                  <a:schemeClr val="accent6">
                    <a:lumMod val="50000"/>
                  </a:schemeClr>
                </a:solidFill>
              </a:rPr>
              <a:t> Encoding</a:t>
            </a:r>
            <a:endParaRPr lang="en-GB" sz="1600">
              <a:solidFill>
                <a:schemeClr val="accent6">
                  <a:lumMod val="50000"/>
                </a:schemeClr>
              </a:solidFill>
            </a:endParaRPr>
          </a:p>
        </p:txBody>
      </p:sp>
      <p:sp>
        <p:nvSpPr>
          <p:cNvPr id="14" name="Google Shape;774;p52">
            <a:extLst>
              <a:ext uri="{FF2B5EF4-FFF2-40B4-BE49-F238E27FC236}">
                <a16:creationId xmlns:a16="http://schemas.microsoft.com/office/drawing/2014/main" id="{84F59902-2215-4316-93B6-D3F1C239C8F7}"/>
              </a:ext>
            </a:extLst>
          </p:cNvPr>
          <p:cNvSpPr txBox="1">
            <a:spLocks/>
          </p:cNvSpPr>
          <p:nvPr/>
        </p:nvSpPr>
        <p:spPr>
          <a:xfrm>
            <a:off x="1283526" y="1559865"/>
            <a:ext cx="3420982" cy="1587782"/>
          </a:xfrm>
          <a:prstGeom prst="rect">
            <a:avLst/>
          </a:prstGeom>
          <a:solidFill>
            <a:schemeClr val="bg1"/>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1pPr>
            <a:lvl2pPr marL="914400" marR="0" lvl="1"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2pPr>
            <a:lvl3pPr marL="1371600" marR="0" lvl="2"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3pPr>
            <a:lvl4pPr marL="1828800" marR="0" lvl="3"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4pPr>
            <a:lvl5pPr marL="2286000" marR="0" lvl="4"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5pPr>
            <a:lvl6pPr marL="2743200" marR="0" lvl="5"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6pPr>
            <a:lvl7pPr marL="3200400" marR="0" lvl="6"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7pPr>
            <a:lvl8pPr marL="3657600" marR="0" lvl="7"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8pPr>
            <a:lvl9pPr marL="4114800" marR="0" lvl="8"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9pPr>
          </a:lstStyle>
          <a:p>
            <a:pPr marL="139700" indent="0">
              <a:buNone/>
            </a:pPr>
            <a:r>
              <a:rPr lang="en-US" sz="1600" b="1" err="1">
                <a:solidFill>
                  <a:schemeClr val="accent6">
                    <a:lumMod val="50000"/>
                  </a:schemeClr>
                </a:solidFill>
              </a:rPr>
              <a:t>company_type</a:t>
            </a:r>
            <a:r>
              <a:rPr lang="en-US" sz="1600">
                <a:solidFill>
                  <a:schemeClr val="accent6">
                    <a:lumMod val="50000"/>
                  </a:schemeClr>
                </a:solidFill>
              </a:rPr>
              <a:t>,</a:t>
            </a:r>
          </a:p>
          <a:p>
            <a:pPr marL="139700" indent="0">
              <a:buNone/>
            </a:pPr>
            <a:r>
              <a:rPr lang="en-US" sz="1600">
                <a:solidFill>
                  <a:schemeClr val="accent6">
                    <a:lumMod val="50000"/>
                  </a:schemeClr>
                </a:solidFill>
              </a:rPr>
              <a:t>Number of unique data : 8 </a:t>
            </a:r>
            <a:endParaRPr lang="en-US" sz="1600" b="1">
              <a:solidFill>
                <a:schemeClr val="accent6">
                  <a:lumMod val="50000"/>
                </a:schemeClr>
              </a:solidFill>
            </a:endParaRPr>
          </a:p>
          <a:p>
            <a:pPr marL="139700" indent="0">
              <a:buNone/>
            </a:pPr>
            <a:r>
              <a:rPr lang="en-US" sz="1600" b="1" err="1">
                <a:solidFill>
                  <a:schemeClr val="accent6">
                    <a:lumMod val="50000"/>
                  </a:schemeClr>
                </a:solidFill>
              </a:rPr>
              <a:t>major_discipline</a:t>
            </a:r>
            <a:r>
              <a:rPr lang="en-US" sz="1600">
                <a:solidFill>
                  <a:schemeClr val="accent6">
                    <a:lumMod val="50000"/>
                  </a:schemeClr>
                </a:solidFill>
              </a:rPr>
              <a:t>,</a:t>
            </a:r>
          </a:p>
          <a:p>
            <a:pPr marL="139700" indent="0">
              <a:buNone/>
            </a:pPr>
            <a:r>
              <a:rPr lang="en-US" sz="1600">
                <a:solidFill>
                  <a:schemeClr val="accent6">
                    <a:lumMod val="50000"/>
                  </a:schemeClr>
                </a:solidFill>
              </a:rPr>
              <a:t>Number of unique data : 8</a:t>
            </a:r>
          </a:p>
          <a:p>
            <a:pPr marL="139700" indent="0">
              <a:buNone/>
            </a:pPr>
            <a:r>
              <a:rPr lang="en-US" sz="1600" b="1" err="1">
                <a:solidFill>
                  <a:schemeClr val="accent6">
                    <a:lumMod val="50000"/>
                  </a:schemeClr>
                </a:solidFill>
              </a:rPr>
              <a:t>enrolled_university</a:t>
            </a:r>
            <a:endParaRPr lang="en-US" sz="1600" b="1">
              <a:solidFill>
                <a:schemeClr val="accent6">
                  <a:lumMod val="50000"/>
                </a:schemeClr>
              </a:solidFill>
            </a:endParaRPr>
          </a:p>
          <a:p>
            <a:pPr marL="139700" indent="0">
              <a:buNone/>
            </a:pPr>
            <a:r>
              <a:rPr lang="en-US" sz="1600">
                <a:solidFill>
                  <a:schemeClr val="accent6">
                    <a:lumMod val="50000"/>
                  </a:schemeClr>
                </a:solidFill>
              </a:rPr>
              <a:t>Number of unique data : 5 </a:t>
            </a:r>
          </a:p>
        </p:txBody>
      </p:sp>
      <p:sp>
        <p:nvSpPr>
          <p:cNvPr id="15" name="Google Shape;774;p52">
            <a:extLst>
              <a:ext uri="{FF2B5EF4-FFF2-40B4-BE49-F238E27FC236}">
                <a16:creationId xmlns:a16="http://schemas.microsoft.com/office/drawing/2014/main" id="{E2F0FAA1-DF54-41F9-BAFE-22EC68BC3677}"/>
              </a:ext>
            </a:extLst>
          </p:cNvPr>
          <p:cNvSpPr txBox="1">
            <a:spLocks/>
          </p:cNvSpPr>
          <p:nvPr/>
        </p:nvSpPr>
        <p:spPr>
          <a:xfrm>
            <a:off x="4953899" y="3403360"/>
            <a:ext cx="4079017" cy="431400"/>
          </a:xfrm>
          <a:prstGeom prst="rect">
            <a:avLst/>
          </a:prstGeom>
          <a:solidFill>
            <a:schemeClr val="bg1"/>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1pPr>
            <a:lvl2pPr marL="914400" marR="0" lvl="1"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2pPr>
            <a:lvl3pPr marL="1371600" marR="0" lvl="2"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3pPr>
            <a:lvl4pPr marL="1828800" marR="0" lvl="3"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4pPr>
            <a:lvl5pPr marL="2286000" marR="0" lvl="4"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5pPr>
            <a:lvl6pPr marL="2743200" marR="0" lvl="5"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6pPr>
            <a:lvl7pPr marL="3200400" marR="0" lvl="6"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7pPr>
            <a:lvl8pPr marL="3657600" marR="0" lvl="7"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8pPr>
            <a:lvl9pPr marL="4114800" marR="0" lvl="8"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9pPr>
          </a:lstStyle>
          <a:p>
            <a:pPr marL="139700" indent="0">
              <a:buNone/>
            </a:pPr>
            <a:r>
              <a:rPr lang="en-GB" sz="1600" b="1">
                <a:solidFill>
                  <a:schemeClr val="accent6">
                    <a:lumMod val="50000"/>
                  </a:schemeClr>
                </a:solidFill>
              </a:rPr>
              <a:t>Ordinal Encoding</a:t>
            </a:r>
          </a:p>
          <a:p>
            <a:pPr marL="139700" indent="0">
              <a:buNone/>
            </a:pPr>
            <a:r>
              <a:rPr lang="en-GB" sz="1600">
                <a:solidFill>
                  <a:schemeClr val="accent6">
                    <a:lumMod val="50000"/>
                  </a:schemeClr>
                </a:solidFill>
              </a:rPr>
              <a:t>(to avoid creating large tables that would consume too much memory and more interpretable ) </a:t>
            </a:r>
          </a:p>
        </p:txBody>
      </p:sp>
      <p:sp>
        <p:nvSpPr>
          <p:cNvPr id="16" name="Google Shape;774;p52">
            <a:extLst>
              <a:ext uri="{FF2B5EF4-FFF2-40B4-BE49-F238E27FC236}">
                <a16:creationId xmlns:a16="http://schemas.microsoft.com/office/drawing/2014/main" id="{BCF8E34E-CFD0-4781-B9BB-EC95ECF1EA55}"/>
              </a:ext>
            </a:extLst>
          </p:cNvPr>
          <p:cNvSpPr txBox="1">
            <a:spLocks/>
          </p:cNvSpPr>
          <p:nvPr/>
        </p:nvSpPr>
        <p:spPr>
          <a:xfrm>
            <a:off x="1321971" y="3517395"/>
            <a:ext cx="3420982" cy="955286"/>
          </a:xfrm>
          <a:prstGeom prst="rect">
            <a:avLst/>
          </a:prstGeom>
          <a:solidFill>
            <a:schemeClr val="bg1"/>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1pPr>
            <a:lvl2pPr marL="914400" marR="0" lvl="1"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2pPr>
            <a:lvl3pPr marL="1371600" marR="0" lvl="2"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3pPr>
            <a:lvl4pPr marL="1828800" marR="0" lvl="3"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4pPr>
            <a:lvl5pPr marL="2286000" marR="0" lvl="4"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5pPr>
            <a:lvl6pPr marL="2743200" marR="0" lvl="5"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6pPr>
            <a:lvl7pPr marL="3200400" marR="0" lvl="6"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7pPr>
            <a:lvl8pPr marL="3657600" marR="0" lvl="7"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8pPr>
            <a:lvl9pPr marL="4114800" marR="0" lvl="8"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9pPr>
          </a:lstStyle>
          <a:p>
            <a:pPr marL="139700" indent="0">
              <a:buNone/>
            </a:pPr>
            <a:r>
              <a:rPr lang="en-US" sz="1600" b="1">
                <a:solidFill>
                  <a:schemeClr val="accent6">
                    <a:lumMod val="50000"/>
                  </a:schemeClr>
                </a:solidFill>
              </a:rPr>
              <a:t>city</a:t>
            </a:r>
          </a:p>
          <a:p>
            <a:pPr marL="139700" indent="0">
              <a:buNone/>
            </a:pPr>
            <a:r>
              <a:rPr lang="en-US" sz="1600">
                <a:solidFill>
                  <a:schemeClr val="accent6">
                    <a:lumMod val="50000"/>
                  </a:schemeClr>
                </a:solidFill>
              </a:rPr>
              <a:t>Number of unique data : 113 </a:t>
            </a:r>
            <a:endParaRPr lang="en-GB" sz="1600">
              <a:solidFill>
                <a:schemeClr val="accent6">
                  <a:lumMod val="50000"/>
                </a:schemeClr>
              </a:solidFill>
            </a:endParaRPr>
          </a:p>
        </p:txBody>
      </p:sp>
      <p:sp>
        <p:nvSpPr>
          <p:cNvPr id="21" name="Subtitle 1">
            <a:extLst>
              <a:ext uri="{FF2B5EF4-FFF2-40B4-BE49-F238E27FC236}">
                <a16:creationId xmlns:a16="http://schemas.microsoft.com/office/drawing/2014/main" id="{9A9D64B1-B0B2-4A5F-935B-B1D4C9F683CA}"/>
              </a:ext>
            </a:extLst>
          </p:cNvPr>
          <p:cNvSpPr txBox="1">
            <a:spLocks/>
          </p:cNvSpPr>
          <p:nvPr/>
        </p:nvSpPr>
        <p:spPr>
          <a:xfrm>
            <a:off x="4571975" y="3403360"/>
            <a:ext cx="297206" cy="82569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3600" b="1"/>
              <a:t>→</a:t>
            </a:r>
          </a:p>
        </p:txBody>
      </p:sp>
      <p:sp>
        <p:nvSpPr>
          <p:cNvPr id="22" name="Subtitle 1">
            <a:extLst>
              <a:ext uri="{FF2B5EF4-FFF2-40B4-BE49-F238E27FC236}">
                <a16:creationId xmlns:a16="http://schemas.microsoft.com/office/drawing/2014/main" id="{D1A4BC4C-25D4-49C9-A150-2E5078EE8698}"/>
              </a:ext>
            </a:extLst>
          </p:cNvPr>
          <p:cNvSpPr txBox="1">
            <a:spLocks/>
          </p:cNvSpPr>
          <p:nvPr/>
        </p:nvSpPr>
        <p:spPr>
          <a:xfrm>
            <a:off x="4573576" y="1892775"/>
            <a:ext cx="297206" cy="82569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3600" b="1"/>
              <a:t>→</a:t>
            </a:r>
          </a:p>
        </p:txBody>
      </p:sp>
      <p:sp>
        <p:nvSpPr>
          <p:cNvPr id="24" name="Subtitle 1">
            <a:extLst>
              <a:ext uri="{FF2B5EF4-FFF2-40B4-BE49-F238E27FC236}">
                <a16:creationId xmlns:a16="http://schemas.microsoft.com/office/drawing/2014/main" id="{40A24D95-31C3-431B-940A-37DFB9839A45}"/>
              </a:ext>
            </a:extLst>
          </p:cNvPr>
          <p:cNvSpPr txBox="1">
            <a:spLocks/>
          </p:cNvSpPr>
          <p:nvPr/>
        </p:nvSpPr>
        <p:spPr>
          <a:xfrm rot="1620569">
            <a:off x="4555905" y="1442364"/>
            <a:ext cx="297206" cy="82569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3600" b="1"/>
              <a:t>→</a:t>
            </a:r>
          </a:p>
        </p:txBody>
      </p:sp>
      <p:sp>
        <p:nvSpPr>
          <p:cNvPr id="26" name="Subtitle 1">
            <a:extLst>
              <a:ext uri="{FF2B5EF4-FFF2-40B4-BE49-F238E27FC236}">
                <a16:creationId xmlns:a16="http://schemas.microsoft.com/office/drawing/2014/main" id="{F3B5DA55-D3F4-403F-BF59-7FF1944EE14E}"/>
              </a:ext>
            </a:extLst>
          </p:cNvPr>
          <p:cNvSpPr txBox="1">
            <a:spLocks/>
          </p:cNvSpPr>
          <p:nvPr/>
        </p:nvSpPr>
        <p:spPr>
          <a:xfrm rot="19979431" flipH="1">
            <a:off x="4573576" y="2290174"/>
            <a:ext cx="297206" cy="82569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3600" b="1"/>
              <a:t>→</a:t>
            </a:r>
          </a:p>
        </p:txBody>
      </p:sp>
    </p:spTree>
    <p:extLst>
      <p:ext uri="{BB962C8B-B14F-4D97-AF65-F5344CB8AC3E}">
        <p14:creationId xmlns:p14="http://schemas.microsoft.com/office/powerpoint/2010/main" val="975097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746"/>
        <p:cNvGrpSpPr/>
        <p:nvPr/>
      </p:nvGrpSpPr>
      <p:grpSpPr>
        <a:xfrm>
          <a:off x="0" y="0"/>
          <a:ext cx="0" cy="0"/>
          <a:chOff x="0" y="0"/>
          <a:chExt cx="0" cy="0"/>
        </a:xfrm>
      </p:grpSpPr>
      <p:sp>
        <p:nvSpPr>
          <p:cNvPr id="747" name="Google Shape;747;p69"/>
          <p:cNvSpPr txBox="1">
            <a:spLocks noGrp="1"/>
          </p:cNvSpPr>
          <p:nvPr>
            <p:ph type="title"/>
          </p:nvPr>
        </p:nvSpPr>
        <p:spPr>
          <a:xfrm>
            <a:off x="713225" y="655247"/>
            <a:ext cx="7717500" cy="478200"/>
          </a:xfrm>
          <a:prstGeom prst="rect">
            <a:avLst/>
          </a:prstGeom>
        </p:spPr>
        <p:txBody>
          <a:bodyPr spcFirstLastPara="1" wrap="square" lIns="91425" tIns="91425" rIns="91425" bIns="91425" anchor="ctr" anchorCtr="0">
            <a:noAutofit/>
          </a:bodyPr>
          <a:lstStyle/>
          <a:p>
            <a:pPr algn="ctr"/>
            <a:r>
              <a:rPr lang="en" b="1">
                <a:solidFill>
                  <a:schemeClr val="accent6">
                    <a:lumMod val="50000"/>
                  </a:schemeClr>
                </a:solidFill>
              </a:rPr>
              <a:t>Feature Engineering:</a:t>
            </a:r>
            <a:br>
              <a:rPr lang="en" b="1">
                <a:solidFill>
                  <a:schemeClr val="accent6">
                    <a:lumMod val="50000"/>
                  </a:schemeClr>
                </a:solidFill>
              </a:rPr>
            </a:br>
            <a:r>
              <a:rPr lang="en-GB">
                <a:solidFill>
                  <a:schemeClr val="tx1"/>
                </a:solidFill>
              </a:rPr>
              <a:t>Ordinal Categorical Encoding</a:t>
            </a:r>
            <a:endParaRPr lang="en">
              <a:solidFill>
                <a:schemeClr val="tx1"/>
              </a:solidFill>
            </a:endParaRPr>
          </a:p>
          <a:p>
            <a:pPr algn="ctr"/>
            <a:endParaRPr lang="en" b="1">
              <a:solidFill>
                <a:schemeClr val="tx1"/>
              </a:solidFill>
            </a:endParaRPr>
          </a:p>
        </p:txBody>
      </p:sp>
      <p:graphicFrame>
        <p:nvGraphicFramePr>
          <p:cNvPr id="11" name="Table 4">
            <a:extLst>
              <a:ext uri="{FF2B5EF4-FFF2-40B4-BE49-F238E27FC236}">
                <a16:creationId xmlns:a16="http://schemas.microsoft.com/office/drawing/2014/main" id="{2A7CA81E-67E1-418A-AE43-D66BBDCF6262}"/>
              </a:ext>
            </a:extLst>
          </p:cNvPr>
          <p:cNvGraphicFramePr>
            <a:graphicFrameLocks noGrp="1"/>
          </p:cNvGraphicFramePr>
          <p:nvPr>
            <p:extLst>
              <p:ext uri="{D42A27DB-BD31-4B8C-83A1-F6EECF244321}">
                <p14:modId xmlns:p14="http://schemas.microsoft.com/office/powerpoint/2010/main" val="2533549130"/>
              </p:ext>
            </p:extLst>
          </p:nvPr>
        </p:nvGraphicFramePr>
        <p:xfrm>
          <a:off x="647965" y="1188322"/>
          <a:ext cx="8093960" cy="3708400"/>
        </p:xfrm>
        <a:graphic>
          <a:graphicData uri="http://schemas.openxmlformats.org/drawingml/2006/table">
            <a:tbl>
              <a:tblPr firstRow="1" bandRow="1"/>
              <a:tblGrid>
                <a:gridCol w="496723">
                  <a:extLst>
                    <a:ext uri="{9D8B030D-6E8A-4147-A177-3AD203B41FA5}">
                      <a16:colId xmlns:a16="http://schemas.microsoft.com/office/drawing/2014/main" val="3319438043"/>
                    </a:ext>
                  </a:extLst>
                </a:gridCol>
                <a:gridCol w="2067239">
                  <a:extLst>
                    <a:ext uri="{9D8B030D-6E8A-4147-A177-3AD203B41FA5}">
                      <a16:colId xmlns:a16="http://schemas.microsoft.com/office/drawing/2014/main" val="746931012"/>
                    </a:ext>
                  </a:extLst>
                </a:gridCol>
                <a:gridCol w="1467650">
                  <a:extLst>
                    <a:ext uri="{9D8B030D-6E8A-4147-A177-3AD203B41FA5}">
                      <a16:colId xmlns:a16="http://schemas.microsoft.com/office/drawing/2014/main" val="3457389261"/>
                    </a:ext>
                  </a:extLst>
                </a:gridCol>
                <a:gridCol w="1406178">
                  <a:extLst>
                    <a:ext uri="{9D8B030D-6E8A-4147-A177-3AD203B41FA5}">
                      <a16:colId xmlns:a16="http://schemas.microsoft.com/office/drawing/2014/main" val="3185563319"/>
                    </a:ext>
                  </a:extLst>
                </a:gridCol>
                <a:gridCol w="1326830">
                  <a:extLst>
                    <a:ext uri="{9D8B030D-6E8A-4147-A177-3AD203B41FA5}">
                      <a16:colId xmlns:a16="http://schemas.microsoft.com/office/drawing/2014/main" val="564398471"/>
                    </a:ext>
                  </a:extLst>
                </a:gridCol>
                <a:gridCol w="1329340">
                  <a:extLst>
                    <a:ext uri="{9D8B030D-6E8A-4147-A177-3AD203B41FA5}">
                      <a16:colId xmlns:a16="http://schemas.microsoft.com/office/drawing/2014/main" val="3071095573"/>
                    </a:ext>
                  </a:extLst>
                </a:gridCol>
              </a:tblGrid>
              <a:tr h="370840">
                <a:tc>
                  <a:txBody>
                    <a:bodyPr/>
                    <a:lstStyle/>
                    <a:p>
                      <a:r>
                        <a:rPr lang="en-US" sz="1200" b="1">
                          <a:solidFill>
                            <a:schemeClr val="tx1"/>
                          </a:solidFill>
                          <a:latin typeface="Montserrat" panose="00000500000000000000" pitchFamily="2" charset="0"/>
                        </a:rPr>
                        <a:t>No</a:t>
                      </a:r>
                    </a:p>
                  </a:txBody>
                  <a:tcPr>
                    <a:solidFill>
                      <a:schemeClr val="bg1"/>
                    </a:solidFill>
                  </a:tcPr>
                </a:tc>
                <a:tc>
                  <a:txBody>
                    <a:bodyPr/>
                    <a:lstStyle/>
                    <a:p>
                      <a:r>
                        <a:rPr lang="en-US" sz="1200" b="1" err="1">
                          <a:solidFill>
                            <a:schemeClr val="tx1"/>
                          </a:solidFill>
                          <a:latin typeface="Montserrat" panose="00000500000000000000" pitchFamily="2" charset="0"/>
                        </a:rPr>
                        <a:t>relevent_experience</a:t>
                      </a:r>
                      <a:endParaRPr lang="en-US" sz="1200" b="1">
                        <a:solidFill>
                          <a:schemeClr val="tx1"/>
                        </a:solidFill>
                        <a:latin typeface="Montserrat" panose="00000500000000000000" pitchFamily="2" charset="0"/>
                      </a:endParaRPr>
                    </a:p>
                  </a:txBody>
                  <a:tcPr>
                    <a:solidFill>
                      <a:schemeClr val="bg1"/>
                    </a:solidFill>
                  </a:tcPr>
                </a:tc>
                <a:tc>
                  <a:txBody>
                    <a:bodyPr/>
                    <a:lstStyle/>
                    <a:p>
                      <a:r>
                        <a:rPr lang="en-US" sz="1200" b="1" err="1">
                          <a:solidFill>
                            <a:schemeClr val="tx1"/>
                          </a:solidFill>
                          <a:latin typeface="Montserrat" panose="00000500000000000000" pitchFamily="2" charset="0"/>
                        </a:rPr>
                        <a:t>education_level</a:t>
                      </a:r>
                      <a:endParaRPr lang="en-US" sz="1200" b="1">
                        <a:solidFill>
                          <a:schemeClr val="tx1"/>
                        </a:solidFill>
                        <a:latin typeface="Montserrat" panose="00000500000000000000" pitchFamily="2" charset="0"/>
                      </a:endParaRPr>
                    </a:p>
                  </a:txBody>
                  <a:tcPr>
                    <a:solidFill>
                      <a:schemeClr val="bg1"/>
                    </a:solidFill>
                  </a:tcPr>
                </a:tc>
                <a:tc>
                  <a:txBody>
                    <a:bodyPr/>
                    <a:lstStyle/>
                    <a:p>
                      <a:r>
                        <a:rPr lang="en-US" sz="1200" b="1" err="1">
                          <a:solidFill>
                            <a:schemeClr val="tx1"/>
                          </a:solidFill>
                          <a:latin typeface="Montserrat" panose="00000500000000000000" pitchFamily="2" charset="0"/>
                        </a:rPr>
                        <a:t>company_size</a:t>
                      </a:r>
                      <a:endParaRPr lang="en-US" sz="1200" b="1">
                        <a:solidFill>
                          <a:schemeClr val="tx1"/>
                        </a:solidFill>
                        <a:latin typeface="Montserrat" panose="00000500000000000000" pitchFamily="2" charset="0"/>
                      </a:endParaRPr>
                    </a:p>
                  </a:txBody>
                  <a:tcPr>
                    <a:solidFill>
                      <a:schemeClr val="bg1"/>
                    </a:solidFill>
                  </a:tcPr>
                </a:tc>
                <a:tc>
                  <a:txBody>
                    <a:bodyPr/>
                    <a:lstStyle/>
                    <a:p>
                      <a:r>
                        <a:rPr lang="en-US" sz="1200" b="1" err="1">
                          <a:solidFill>
                            <a:schemeClr val="tx1"/>
                          </a:solidFill>
                          <a:latin typeface="Montserrat" panose="00000500000000000000" pitchFamily="2" charset="0"/>
                        </a:rPr>
                        <a:t>last_new_job</a:t>
                      </a:r>
                      <a:endParaRPr lang="en-US" sz="1200" b="1">
                        <a:solidFill>
                          <a:schemeClr val="tx1"/>
                        </a:solidFill>
                        <a:latin typeface="Montserrat" panose="00000500000000000000" pitchFamily="2" charset="0"/>
                      </a:endParaRPr>
                    </a:p>
                  </a:txBody>
                  <a:tcPr>
                    <a:solidFill>
                      <a:schemeClr val="bg1"/>
                    </a:solidFill>
                  </a:tcPr>
                </a:tc>
                <a:tc>
                  <a:txBody>
                    <a:bodyPr/>
                    <a:lstStyle/>
                    <a:p>
                      <a:r>
                        <a:rPr lang="en-US" sz="1200" b="1">
                          <a:solidFill>
                            <a:schemeClr val="tx1"/>
                          </a:solidFill>
                          <a:latin typeface="Montserrat" panose="00000500000000000000" pitchFamily="2" charset="0"/>
                        </a:rPr>
                        <a:t>experience</a:t>
                      </a:r>
                    </a:p>
                  </a:txBody>
                  <a:tcPr>
                    <a:solidFill>
                      <a:schemeClr val="bg1"/>
                    </a:solidFill>
                  </a:tcPr>
                </a:tc>
                <a:extLst>
                  <a:ext uri="{0D108BD9-81ED-4DB2-BD59-A6C34878D82A}">
                    <a16:rowId xmlns:a16="http://schemas.microsoft.com/office/drawing/2014/main" val="2060378275"/>
                  </a:ext>
                </a:extLst>
              </a:tr>
              <a:tr h="370840">
                <a:tc>
                  <a:txBody>
                    <a:bodyPr/>
                    <a:lstStyle/>
                    <a:p>
                      <a:r>
                        <a:rPr lang="en-US" sz="1200">
                          <a:latin typeface="Montserrat" panose="00000500000000000000" pitchFamily="2" charset="0"/>
                        </a:rPr>
                        <a:t>0</a:t>
                      </a:r>
                    </a:p>
                  </a:txBody>
                  <a:tcPr>
                    <a:solidFill>
                      <a:schemeClr val="bg1"/>
                    </a:solidFill>
                  </a:tcPr>
                </a:tc>
                <a:tc>
                  <a:txBody>
                    <a:bodyPr/>
                    <a:lstStyle/>
                    <a:p>
                      <a:r>
                        <a:rPr lang="en-US" sz="1200">
                          <a:latin typeface="Montserrat" panose="00000500000000000000" pitchFamily="2" charset="0"/>
                        </a:rPr>
                        <a:t>No </a:t>
                      </a:r>
                      <a:r>
                        <a:rPr lang="en-US" sz="1200" err="1">
                          <a:latin typeface="Montserrat" panose="00000500000000000000" pitchFamily="2" charset="0"/>
                        </a:rPr>
                        <a:t>relevent</a:t>
                      </a:r>
                      <a:r>
                        <a:rPr lang="en-US" sz="1200">
                          <a:latin typeface="Montserrat" panose="00000500000000000000" pitchFamily="2" charset="0"/>
                        </a:rPr>
                        <a:t> experience</a:t>
                      </a:r>
                    </a:p>
                  </a:txBody>
                  <a:tcPr>
                    <a:solidFill>
                      <a:schemeClr val="bg1"/>
                    </a:solidFill>
                  </a:tcPr>
                </a:tc>
                <a:tc>
                  <a:txBody>
                    <a:bodyPr/>
                    <a:lstStyle/>
                    <a:p>
                      <a:r>
                        <a:rPr lang="en-US" sz="1200">
                          <a:latin typeface="Montserrat" panose="00000500000000000000" pitchFamily="2" charset="0"/>
                        </a:rPr>
                        <a:t>Primary School</a:t>
                      </a:r>
                    </a:p>
                  </a:txBody>
                  <a:tcPr>
                    <a:solidFill>
                      <a:schemeClr val="bg1"/>
                    </a:solidFill>
                  </a:tcPr>
                </a:tc>
                <a:tc>
                  <a:txBody>
                    <a:bodyPr/>
                    <a:lstStyle/>
                    <a:p>
                      <a:r>
                        <a:rPr lang="en-US" sz="1200">
                          <a:latin typeface="Montserrat" panose="00000500000000000000" pitchFamily="2" charset="0"/>
                        </a:rPr>
                        <a:t>&lt;10</a:t>
                      </a:r>
                    </a:p>
                  </a:txBody>
                  <a:tcPr>
                    <a:solidFill>
                      <a:schemeClr val="bg1"/>
                    </a:solidFill>
                  </a:tcPr>
                </a:tc>
                <a:tc>
                  <a:txBody>
                    <a:bodyPr/>
                    <a:lstStyle/>
                    <a:p>
                      <a:r>
                        <a:rPr lang="en-US" sz="1200">
                          <a:latin typeface="Montserrat" panose="00000500000000000000" pitchFamily="2" charset="0"/>
                        </a:rPr>
                        <a:t>never</a:t>
                      </a:r>
                    </a:p>
                  </a:txBody>
                  <a:tcPr>
                    <a:solidFill>
                      <a:schemeClr val="bg1"/>
                    </a:solidFill>
                  </a:tcPr>
                </a:tc>
                <a:tc>
                  <a:txBody>
                    <a:bodyPr/>
                    <a:lstStyle/>
                    <a:p>
                      <a:r>
                        <a:rPr lang="en-US" sz="1200">
                          <a:latin typeface="Montserrat" panose="00000500000000000000" pitchFamily="2" charset="0"/>
                        </a:rPr>
                        <a:t>&lt;1</a:t>
                      </a:r>
                    </a:p>
                  </a:txBody>
                  <a:tcPr>
                    <a:solidFill>
                      <a:schemeClr val="bg1"/>
                    </a:solidFill>
                  </a:tcPr>
                </a:tc>
                <a:extLst>
                  <a:ext uri="{0D108BD9-81ED-4DB2-BD59-A6C34878D82A}">
                    <a16:rowId xmlns:a16="http://schemas.microsoft.com/office/drawing/2014/main" val="207431158"/>
                  </a:ext>
                </a:extLst>
              </a:tr>
              <a:tr h="370840">
                <a:tc>
                  <a:txBody>
                    <a:bodyPr/>
                    <a:lstStyle/>
                    <a:p>
                      <a:r>
                        <a:rPr lang="en-US" sz="1200">
                          <a:latin typeface="Montserrat" panose="00000500000000000000" pitchFamily="2" charset="0"/>
                        </a:rPr>
                        <a:t>1</a:t>
                      </a:r>
                    </a:p>
                  </a:txBody>
                  <a:tcPr>
                    <a:solidFill>
                      <a:schemeClr val="bg1"/>
                    </a:solidFill>
                  </a:tcPr>
                </a:tc>
                <a:tc>
                  <a:txBody>
                    <a:bodyPr/>
                    <a:lstStyle/>
                    <a:p>
                      <a:r>
                        <a:rPr lang="en-US" sz="1200">
                          <a:latin typeface="Montserrat" panose="00000500000000000000" pitchFamily="2" charset="0"/>
                        </a:rPr>
                        <a:t>Has </a:t>
                      </a:r>
                      <a:r>
                        <a:rPr lang="en-US" sz="1200" err="1">
                          <a:latin typeface="Montserrat" panose="00000500000000000000" pitchFamily="2" charset="0"/>
                        </a:rPr>
                        <a:t>relevent</a:t>
                      </a:r>
                      <a:r>
                        <a:rPr lang="en-US" sz="1200">
                          <a:latin typeface="Montserrat" panose="00000500000000000000" pitchFamily="2" charset="0"/>
                        </a:rPr>
                        <a:t> experience</a:t>
                      </a:r>
                    </a:p>
                  </a:txBody>
                  <a:tcPr>
                    <a:solidFill>
                      <a:schemeClr val="bg1"/>
                    </a:solidFill>
                  </a:tcPr>
                </a:tc>
                <a:tc>
                  <a:txBody>
                    <a:bodyPr/>
                    <a:lstStyle/>
                    <a:p>
                      <a:r>
                        <a:rPr lang="en-US" sz="1200">
                          <a:latin typeface="Montserrat" panose="00000500000000000000" pitchFamily="2" charset="0"/>
                        </a:rPr>
                        <a:t>High School</a:t>
                      </a:r>
                    </a:p>
                  </a:txBody>
                  <a:tcPr>
                    <a:solidFill>
                      <a:schemeClr val="bg1"/>
                    </a:solidFill>
                  </a:tcPr>
                </a:tc>
                <a:tc>
                  <a:txBody>
                    <a:bodyPr/>
                    <a:lstStyle/>
                    <a:p>
                      <a:r>
                        <a:rPr lang="en-US" sz="1200">
                          <a:latin typeface="Montserrat" panose="00000500000000000000" pitchFamily="2" charset="0"/>
                        </a:rPr>
                        <a:t>10-49</a:t>
                      </a:r>
                    </a:p>
                  </a:txBody>
                  <a:tcPr>
                    <a:solidFill>
                      <a:schemeClr val="bg1"/>
                    </a:solidFill>
                  </a:tcPr>
                </a:tc>
                <a:tc>
                  <a:txBody>
                    <a:bodyPr/>
                    <a:lstStyle/>
                    <a:p>
                      <a:r>
                        <a:rPr lang="en-US" sz="1200">
                          <a:latin typeface="Montserrat" panose="00000500000000000000" pitchFamily="2" charset="0"/>
                        </a:rPr>
                        <a:t>1</a:t>
                      </a:r>
                    </a:p>
                  </a:txBody>
                  <a:tcPr>
                    <a:solidFill>
                      <a:schemeClr val="bg1"/>
                    </a:solidFill>
                  </a:tcPr>
                </a:tc>
                <a:tc>
                  <a:txBody>
                    <a:bodyPr/>
                    <a:lstStyle/>
                    <a:p>
                      <a:r>
                        <a:rPr lang="en-US" sz="1200">
                          <a:latin typeface="Montserrat" panose="00000500000000000000" pitchFamily="2" charset="0"/>
                        </a:rPr>
                        <a:t>1</a:t>
                      </a:r>
                    </a:p>
                  </a:txBody>
                  <a:tcPr>
                    <a:solidFill>
                      <a:schemeClr val="bg1"/>
                    </a:solidFill>
                  </a:tcPr>
                </a:tc>
                <a:extLst>
                  <a:ext uri="{0D108BD9-81ED-4DB2-BD59-A6C34878D82A}">
                    <a16:rowId xmlns:a16="http://schemas.microsoft.com/office/drawing/2014/main" val="7643962"/>
                  </a:ext>
                </a:extLst>
              </a:tr>
              <a:tr h="370840">
                <a:tc>
                  <a:txBody>
                    <a:bodyPr/>
                    <a:lstStyle/>
                    <a:p>
                      <a:r>
                        <a:rPr lang="en-US" sz="1200">
                          <a:latin typeface="Montserrat" panose="00000500000000000000" pitchFamily="2" charset="0"/>
                        </a:rPr>
                        <a:t>2</a:t>
                      </a:r>
                    </a:p>
                  </a:txBody>
                  <a:tcPr>
                    <a:solidFill>
                      <a:schemeClr val="bg1"/>
                    </a:solidFill>
                  </a:tcPr>
                </a:tc>
                <a:tc>
                  <a:txBody>
                    <a:bodyPr/>
                    <a:lstStyle/>
                    <a:p>
                      <a:endParaRPr lang="en-US" sz="1200">
                        <a:latin typeface="Montserrat" panose="00000500000000000000" pitchFamily="2" charset="0"/>
                      </a:endParaRPr>
                    </a:p>
                  </a:txBody>
                  <a:tcPr>
                    <a:solidFill>
                      <a:schemeClr val="bg1"/>
                    </a:solidFill>
                  </a:tcPr>
                </a:tc>
                <a:tc>
                  <a:txBody>
                    <a:bodyPr/>
                    <a:lstStyle/>
                    <a:p>
                      <a:r>
                        <a:rPr lang="en-US" sz="1200">
                          <a:latin typeface="Montserrat" panose="00000500000000000000" pitchFamily="2" charset="0"/>
                        </a:rPr>
                        <a:t>Graduate</a:t>
                      </a:r>
                    </a:p>
                  </a:txBody>
                  <a:tcPr>
                    <a:solidFill>
                      <a:schemeClr val="bg1"/>
                    </a:solidFill>
                  </a:tcPr>
                </a:tc>
                <a:tc>
                  <a:txBody>
                    <a:bodyPr/>
                    <a:lstStyle/>
                    <a:p>
                      <a:r>
                        <a:rPr lang="en-US" sz="1200">
                          <a:latin typeface="Montserrat" panose="00000500000000000000" pitchFamily="2" charset="0"/>
                        </a:rPr>
                        <a:t>50-99</a:t>
                      </a:r>
                    </a:p>
                  </a:txBody>
                  <a:tcPr>
                    <a:solidFill>
                      <a:schemeClr val="bg1"/>
                    </a:solidFill>
                  </a:tcPr>
                </a:tc>
                <a:tc>
                  <a:txBody>
                    <a:bodyPr/>
                    <a:lstStyle/>
                    <a:p>
                      <a:r>
                        <a:rPr lang="en-US" sz="1200">
                          <a:latin typeface="Montserrat" panose="00000500000000000000" pitchFamily="2" charset="0"/>
                        </a:rPr>
                        <a:t>2</a:t>
                      </a:r>
                    </a:p>
                  </a:txBody>
                  <a:tcPr>
                    <a:solidFill>
                      <a:schemeClr val="bg1"/>
                    </a:solidFill>
                  </a:tcPr>
                </a:tc>
                <a:tc>
                  <a:txBody>
                    <a:bodyPr/>
                    <a:lstStyle/>
                    <a:p>
                      <a:r>
                        <a:rPr lang="en-US" sz="1200">
                          <a:latin typeface="Montserrat" panose="00000500000000000000" pitchFamily="2" charset="0"/>
                        </a:rPr>
                        <a:t>2</a:t>
                      </a:r>
                    </a:p>
                  </a:txBody>
                  <a:tcPr>
                    <a:solidFill>
                      <a:schemeClr val="bg1"/>
                    </a:solidFill>
                  </a:tcPr>
                </a:tc>
                <a:extLst>
                  <a:ext uri="{0D108BD9-81ED-4DB2-BD59-A6C34878D82A}">
                    <a16:rowId xmlns:a16="http://schemas.microsoft.com/office/drawing/2014/main" val="739265798"/>
                  </a:ext>
                </a:extLst>
              </a:tr>
              <a:tr h="370840">
                <a:tc>
                  <a:txBody>
                    <a:bodyPr/>
                    <a:lstStyle/>
                    <a:p>
                      <a:r>
                        <a:rPr lang="en-US" sz="1200">
                          <a:latin typeface="Montserrat" panose="00000500000000000000" pitchFamily="2" charset="0"/>
                        </a:rPr>
                        <a:t>3</a:t>
                      </a:r>
                    </a:p>
                  </a:txBody>
                  <a:tcPr>
                    <a:solidFill>
                      <a:schemeClr val="bg1"/>
                    </a:solidFill>
                  </a:tcPr>
                </a:tc>
                <a:tc>
                  <a:txBody>
                    <a:bodyPr/>
                    <a:lstStyle/>
                    <a:p>
                      <a:endParaRPr lang="en-US" sz="1200">
                        <a:latin typeface="Montserrat" panose="00000500000000000000" pitchFamily="2" charset="0"/>
                      </a:endParaRPr>
                    </a:p>
                  </a:txBody>
                  <a:tcPr>
                    <a:solidFill>
                      <a:schemeClr val="bg1"/>
                    </a:solidFill>
                  </a:tcPr>
                </a:tc>
                <a:tc>
                  <a:txBody>
                    <a:bodyPr/>
                    <a:lstStyle/>
                    <a:p>
                      <a:r>
                        <a:rPr lang="en-US" sz="1200">
                          <a:latin typeface="Montserrat" panose="00000500000000000000" pitchFamily="2" charset="0"/>
                        </a:rPr>
                        <a:t>Masters</a:t>
                      </a:r>
                    </a:p>
                  </a:txBody>
                  <a:tcPr>
                    <a:solidFill>
                      <a:schemeClr val="bg1"/>
                    </a:solidFill>
                  </a:tcPr>
                </a:tc>
                <a:tc>
                  <a:txBody>
                    <a:bodyPr/>
                    <a:lstStyle/>
                    <a:p>
                      <a:r>
                        <a:rPr lang="en-US" sz="1200">
                          <a:latin typeface="Montserrat" panose="00000500000000000000" pitchFamily="2" charset="0"/>
                        </a:rPr>
                        <a:t>100-500</a:t>
                      </a:r>
                    </a:p>
                  </a:txBody>
                  <a:tcPr>
                    <a:solidFill>
                      <a:schemeClr val="bg1"/>
                    </a:solidFill>
                  </a:tcPr>
                </a:tc>
                <a:tc>
                  <a:txBody>
                    <a:bodyPr/>
                    <a:lstStyle/>
                    <a:p>
                      <a:r>
                        <a:rPr lang="en-US" sz="1200">
                          <a:latin typeface="Montserrat" panose="00000500000000000000" pitchFamily="2" charset="0"/>
                        </a:rPr>
                        <a:t>3</a:t>
                      </a:r>
                    </a:p>
                  </a:txBody>
                  <a:tcPr>
                    <a:solidFill>
                      <a:schemeClr val="bg1"/>
                    </a:solidFill>
                  </a:tcPr>
                </a:tc>
                <a:tc>
                  <a:txBody>
                    <a:bodyPr/>
                    <a:lstStyle/>
                    <a:p>
                      <a:r>
                        <a:rPr lang="en-US" sz="1200">
                          <a:latin typeface="Montserrat" panose="00000500000000000000" pitchFamily="2" charset="0"/>
                        </a:rPr>
                        <a:t>3</a:t>
                      </a:r>
                    </a:p>
                  </a:txBody>
                  <a:tcPr>
                    <a:solidFill>
                      <a:schemeClr val="bg1"/>
                    </a:solidFill>
                  </a:tcPr>
                </a:tc>
                <a:extLst>
                  <a:ext uri="{0D108BD9-81ED-4DB2-BD59-A6C34878D82A}">
                    <a16:rowId xmlns:a16="http://schemas.microsoft.com/office/drawing/2014/main" val="1303333080"/>
                  </a:ext>
                </a:extLst>
              </a:tr>
              <a:tr h="370840">
                <a:tc>
                  <a:txBody>
                    <a:bodyPr/>
                    <a:lstStyle/>
                    <a:p>
                      <a:r>
                        <a:rPr lang="en-US" sz="1200">
                          <a:latin typeface="Montserrat" panose="00000500000000000000" pitchFamily="2" charset="0"/>
                        </a:rPr>
                        <a:t>4</a:t>
                      </a:r>
                    </a:p>
                  </a:txBody>
                  <a:tcPr>
                    <a:solidFill>
                      <a:schemeClr val="bg1"/>
                    </a:solidFill>
                  </a:tcPr>
                </a:tc>
                <a:tc>
                  <a:txBody>
                    <a:bodyPr/>
                    <a:lstStyle/>
                    <a:p>
                      <a:endParaRPr lang="en-US" sz="1200">
                        <a:latin typeface="Montserrat" panose="00000500000000000000" pitchFamily="2" charset="0"/>
                      </a:endParaRPr>
                    </a:p>
                  </a:txBody>
                  <a:tcPr>
                    <a:solidFill>
                      <a:schemeClr val="bg1"/>
                    </a:solidFill>
                  </a:tcPr>
                </a:tc>
                <a:tc>
                  <a:txBody>
                    <a:bodyPr/>
                    <a:lstStyle/>
                    <a:p>
                      <a:r>
                        <a:rPr lang="en-US" sz="1200" err="1">
                          <a:latin typeface="Montserrat" panose="00000500000000000000" pitchFamily="2" charset="0"/>
                        </a:rPr>
                        <a:t>Phd</a:t>
                      </a:r>
                      <a:endParaRPr lang="en-US" sz="1200">
                        <a:latin typeface="Montserrat" panose="00000500000000000000" pitchFamily="2" charset="0"/>
                      </a:endParaRPr>
                    </a:p>
                  </a:txBody>
                  <a:tcPr>
                    <a:solidFill>
                      <a:schemeClr val="bg1"/>
                    </a:solidFill>
                  </a:tcPr>
                </a:tc>
                <a:tc>
                  <a:txBody>
                    <a:bodyPr/>
                    <a:lstStyle/>
                    <a:p>
                      <a:r>
                        <a:rPr lang="en-US" sz="1200">
                          <a:latin typeface="Montserrat" panose="00000500000000000000" pitchFamily="2" charset="0"/>
                        </a:rPr>
                        <a:t>500-999</a:t>
                      </a:r>
                    </a:p>
                  </a:txBody>
                  <a:tcPr>
                    <a:solidFill>
                      <a:schemeClr val="bg1"/>
                    </a:solidFill>
                  </a:tcPr>
                </a:tc>
                <a:tc>
                  <a:txBody>
                    <a:bodyPr/>
                    <a:lstStyle/>
                    <a:p>
                      <a:r>
                        <a:rPr lang="en-US" sz="1200">
                          <a:latin typeface="Montserrat" panose="00000500000000000000" pitchFamily="2" charset="0"/>
                        </a:rPr>
                        <a:t>4</a:t>
                      </a:r>
                    </a:p>
                  </a:txBody>
                  <a:tcPr>
                    <a:solidFill>
                      <a:schemeClr val="bg1"/>
                    </a:solidFill>
                  </a:tcPr>
                </a:tc>
                <a:tc>
                  <a:txBody>
                    <a:bodyPr/>
                    <a:lstStyle/>
                    <a:p>
                      <a:r>
                        <a:rPr lang="en-US" sz="1200">
                          <a:latin typeface="Montserrat" panose="00000500000000000000" pitchFamily="2" charset="0"/>
                        </a:rPr>
                        <a:t>4</a:t>
                      </a:r>
                    </a:p>
                  </a:txBody>
                  <a:tcPr>
                    <a:solidFill>
                      <a:schemeClr val="bg1"/>
                    </a:solidFill>
                  </a:tcPr>
                </a:tc>
                <a:extLst>
                  <a:ext uri="{0D108BD9-81ED-4DB2-BD59-A6C34878D82A}">
                    <a16:rowId xmlns:a16="http://schemas.microsoft.com/office/drawing/2014/main" val="4124264237"/>
                  </a:ext>
                </a:extLst>
              </a:tr>
              <a:tr h="370840">
                <a:tc>
                  <a:txBody>
                    <a:bodyPr/>
                    <a:lstStyle/>
                    <a:p>
                      <a:r>
                        <a:rPr lang="en-US" sz="1200">
                          <a:latin typeface="Montserrat" panose="00000500000000000000" pitchFamily="2" charset="0"/>
                        </a:rPr>
                        <a:t>5</a:t>
                      </a:r>
                    </a:p>
                  </a:txBody>
                  <a:tcPr>
                    <a:solidFill>
                      <a:schemeClr val="bg1"/>
                    </a:solidFill>
                  </a:tcPr>
                </a:tc>
                <a:tc>
                  <a:txBody>
                    <a:bodyPr/>
                    <a:lstStyle/>
                    <a:p>
                      <a:endParaRPr lang="en-US" sz="1200">
                        <a:latin typeface="Montserrat" panose="00000500000000000000" pitchFamily="2" charset="0"/>
                      </a:endParaRPr>
                    </a:p>
                  </a:txBody>
                  <a:tcPr>
                    <a:solidFill>
                      <a:schemeClr val="bg1"/>
                    </a:solidFill>
                  </a:tcPr>
                </a:tc>
                <a:tc>
                  <a:txBody>
                    <a:bodyPr/>
                    <a:lstStyle/>
                    <a:p>
                      <a:endParaRPr lang="en-US" sz="1200">
                        <a:latin typeface="Montserrat" panose="00000500000000000000" pitchFamily="2" charset="0"/>
                      </a:endParaRPr>
                    </a:p>
                  </a:txBody>
                  <a:tcPr>
                    <a:solidFill>
                      <a:schemeClr val="bg1"/>
                    </a:solidFill>
                  </a:tcPr>
                </a:tc>
                <a:tc>
                  <a:txBody>
                    <a:bodyPr/>
                    <a:lstStyle/>
                    <a:p>
                      <a:r>
                        <a:rPr lang="en-US" sz="1200">
                          <a:latin typeface="Montserrat" panose="00000500000000000000" pitchFamily="2" charset="0"/>
                        </a:rPr>
                        <a:t>1000-4999</a:t>
                      </a:r>
                    </a:p>
                  </a:txBody>
                  <a:tcPr>
                    <a:solidFill>
                      <a:schemeClr val="bg1"/>
                    </a:solidFill>
                  </a:tcPr>
                </a:tc>
                <a:tc>
                  <a:txBody>
                    <a:bodyPr/>
                    <a:lstStyle/>
                    <a:p>
                      <a:r>
                        <a:rPr lang="en-US" sz="1200">
                          <a:latin typeface="Montserrat" panose="00000500000000000000" pitchFamily="2" charset="0"/>
                        </a:rPr>
                        <a:t>&gt;4</a:t>
                      </a:r>
                    </a:p>
                  </a:txBody>
                  <a:tcPr>
                    <a:solidFill>
                      <a:schemeClr val="bg1"/>
                    </a:solidFill>
                  </a:tcPr>
                </a:tc>
                <a:tc>
                  <a:txBody>
                    <a:bodyPr/>
                    <a:lstStyle/>
                    <a:p>
                      <a:r>
                        <a:rPr lang="en-US" sz="1200">
                          <a:latin typeface="Montserrat" panose="00000500000000000000" pitchFamily="2" charset="0"/>
                        </a:rPr>
                        <a:t>5</a:t>
                      </a:r>
                    </a:p>
                  </a:txBody>
                  <a:tcPr>
                    <a:solidFill>
                      <a:schemeClr val="bg1"/>
                    </a:solidFill>
                  </a:tcPr>
                </a:tc>
                <a:extLst>
                  <a:ext uri="{0D108BD9-81ED-4DB2-BD59-A6C34878D82A}">
                    <a16:rowId xmlns:a16="http://schemas.microsoft.com/office/drawing/2014/main" val="375776795"/>
                  </a:ext>
                </a:extLst>
              </a:tr>
              <a:tr h="370840">
                <a:tc>
                  <a:txBody>
                    <a:bodyPr/>
                    <a:lstStyle/>
                    <a:p>
                      <a:r>
                        <a:rPr lang="en-US" sz="1200">
                          <a:latin typeface="Montserrat" panose="00000500000000000000" pitchFamily="2" charset="0"/>
                        </a:rPr>
                        <a:t>6</a:t>
                      </a:r>
                    </a:p>
                  </a:txBody>
                  <a:tcPr>
                    <a:solidFill>
                      <a:schemeClr val="bg1"/>
                    </a:solidFill>
                  </a:tcPr>
                </a:tc>
                <a:tc>
                  <a:txBody>
                    <a:bodyPr/>
                    <a:lstStyle/>
                    <a:p>
                      <a:endParaRPr lang="en-US" sz="1200">
                        <a:latin typeface="Montserrat" panose="00000500000000000000" pitchFamily="2" charset="0"/>
                      </a:endParaRPr>
                    </a:p>
                  </a:txBody>
                  <a:tcPr>
                    <a:solidFill>
                      <a:schemeClr val="bg1"/>
                    </a:solidFill>
                  </a:tcPr>
                </a:tc>
                <a:tc>
                  <a:txBody>
                    <a:bodyPr/>
                    <a:lstStyle/>
                    <a:p>
                      <a:endParaRPr lang="en-US" sz="1200">
                        <a:latin typeface="Montserrat" panose="00000500000000000000" pitchFamily="2" charset="0"/>
                      </a:endParaRPr>
                    </a:p>
                  </a:txBody>
                  <a:tcPr>
                    <a:solidFill>
                      <a:schemeClr val="bg1"/>
                    </a:solidFill>
                  </a:tcPr>
                </a:tc>
                <a:tc>
                  <a:txBody>
                    <a:bodyPr/>
                    <a:lstStyle/>
                    <a:p>
                      <a:r>
                        <a:rPr lang="en-US" sz="1200">
                          <a:latin typeface="Montserrat" panose="00000500000000000000" pitchFamily="2" charset="0"/>
                        </a:rPr>
                        <a:t>5000-9999</a:t>
                      </a:r>
                    </a:p>
                  </a:txBody>
                  <a:tcPr>
                    <a:solidFill>
                      <a:schemeClr val="bg1"/>
                    </a:solidFill>
                  </a:tcPr>
                </a:tc>
                <a:tc>
                  <a:txBody>
                    <a:bodyPr/>
                    <a:lstStyle/>
                    <a:p>
                      <a:endParaRPr lang="en-US" sz="1200">
                        <a:latin typeface="Montserrat" panose="00000500000000000000" pitchFamily="2" charset="0"/>
                      </a:endParaRPr>
                    </a:p>
                  </a:txBody>
                  <a:tcPr>
                    <a:solidFill>
                      <a:schemeClr val="bg1"/>
                    </a:solidFill>
                  </a:tcPr>
                </a:tc>
                <a:tc>
                  <a:txBody>
                    <a:bodyPr/>
                    <a:lstStyle/>
                    <a:p>
                      <a:r>
                        <a:rPr lang="en-US" sz="1200">
                          <a:latin typeface="Montserrat" panose="00000500000000000000" pitchFamily="2" charset="0"/>
                        </a:rPr>
                        <a:t>6</a:t>
                      </a:r>
                    </a:p>
                  </a:txBody>
                  <a:tcPr>
                    <a:solidFill>
                      <a:schemeClr val="bg1"/>
                    </a:solidFill>
                  </a:tcPr>
                </a:tc>
                <a:extLst>
                  <a:ext uri="{0D108BD9-81ED-4DB2-BD59-A6C34878D82A}">
                    <a16:rowId xmlns:a16="http://schemas.microsoft.com/office/drawing/2014/main" val="4261722639"/>
                  </a:ext>
                </a:extLst>
              </a:tr>
              <a:tr h="370840">
                <a:tc>
                  <a:txBody>
                    <a:bodyPr/>
                    <a:lstStyle/>
                    <a:p>
                      <a:r>
                        <a:rPr lang="en-US" sz="1200">
                          <a:latin typeface="Montserrat" panose="00000500000000000000" pitchFamily="2" charset="0"/>
                        </a:rPr>
                        <a:t>7</a:t>
                      </a:r>
                    </a:p>
                  </a:txBody>
                  <a:tcPr>
                    <a:solidFill>
                      <a:schemeClr val="bg1"/>
                    </a:solidFill>
                  </a:tcPr>
                </a:tc>
                <a:tc>
                  <a:txBody>
                    <a:bodyPr/>
                    <a:lstStyle/>
                    <a:p>
                      <a:endParaRPr lang="en-US" sz="1200">
                        <a:latin typeface="Montserrat" panose="00000500000000000000" pitchFamily="2" charset="0"/>
                      </a:endParaRPr>
                    </a:p>
                  </a:txBody>
                  <a:tcPr>
                    <a:solidFill>
                      <a:schemeClr val="bg1"/>
                    </a:solidFill>
                  </a:tcPr>
                </a:tc>
                <a:tc>
                  <a:txBody>
                    <a:bodyPr/>
                    <a:lstStyle/>
                    <a:p>
                      <a:endParaRPr lang="en-US" sz="1200">
                        <a:latin typeface="Montserrat" panose="00000500000000000000" pitchFamily="2" charset="0"/>
                      </a:endParaRPr>
                    </a:p>
                  </a:txBody>
                  <a:tcPr>
                    <a:solidFill>
                      <a:schemeClr val="bg1"/>
                    </a:solidFill>
                  </a:tcPr>
                </a:tc>
                <a:tc>
                  <a:txBody>
                    <a:bodyPr/>
                    <a:lstStyle/>
                    <a:p>
                      <a:r>
                        <a:rPr lang="en-US" sz="1200">
                          <a:latin typeface="Montserrat" panose="00000500000000000000" pitchFamily="2" charset="0"/>
                        </a:rPr>
                        <a:t>10000</a:t>
                      </a:r>
                    </a:p>
                  </a:txBody>
                  <a:tcPr>
                    <a:solidFill>
                      <a:schemeClr val="bg1"/>
                    </a:solidFill>
                  </a:tcPr>
                </a:tc>
                <a:tc>
                  <a:txBody>
                    <a:bodyPr/>
                    <a:lstStyle/>
                    <a:p>
                      <a:endParaRPr lang="en-US" sz="1200">
                        <a:latin typeface="Montserrat" panose="00000500000000000000" pitchFamily="2" charset="0"/>
                      </a:endParaRPr>
                    </a:p>
                  </a:txBody>
                  <a:tcPr>
                    <a:solidFill>
                      <a:schemeClr val="bg1"/>
                    </a:solidFill>
                  </a:tcPr>
                </a:tc>
                <a:tc>
                  <a:txBody>
                    <a:bodyPr/>
                    <a:lstStyle/>
                    <a:p>
                      <a:r>
                        <a:rPr lang="en-US" sz="1200">
                          <a:latin typeface="Montserrat" panose="00000500000000000000" pitchFamily="2" charset="0"/>
                        </a:rPr>
                        <a:t>…</a:t>
                      </a:r>
                    </a:p>
                  </a:txBody>
                  <a:tcPr>
                    <a:solidFill>
                      <a:schemeClr val="bg1"/>
                    </a:solidFill>
                  </a:tcPr>
                </a:tc>
                <a:extLst>
                  <a:ext uri="{0D108BD9-81ED-4DB2-BD59-A6C34878D82A}">
                    <a16:rowId xmlns:a16="http://schemas.microsoft.com/office/drawing/2014/main" val="3528380755"/>
                  </a:ext>
                </a:extLst>
              </a:tr>
              <a:tr h="370840">
                <a:tc>
                  <a:txBody>
                    <a:bodyPr/>
                    <a:lstStyle/>
                    <a:p>
                      <a:r>
                        <a:rPr lang="en-US" sz="1200">
                          <a:latin typeface="Montserrat" panose="00000500000000000000" pitchFamily="2" charset="0"/>
                        </a:rPr>
                        <a:t>22</a:t>
                      </a:r>
                    </a:p>
                  </a:txBody>
                  <a:tcPr>
                    <a:solidFill>
                      <a:schemeClr val="bg1"/>
                    </a:solidFill>
                  </a:tcPr>
                </a:tc>
                <a:tc>
                  <a:txBody>
                    <a:bodyPr/>
                    <a:lstStyle/>
                    <a:p>
                      <a:endParaRPr lang="en-US" sz="1200">
                        <a:latin typeface="Montserrat" panose="00000500000000000000" pitchFamily="2" charset="0"/>
                      </a:endParaRPr>
                    </a:p>
                  </a:txBody>
                  <a:tcPr>
                    <a:solidFill>
                      <a:schemeClr val="bg1"/>
                    </a:solidFill>
                  </a:tcPr>
                </a:tc>
                <a:tc>
                  <a:txBody>
                    <a:bodyPr/>
                    <a:lstStyle/>
                    <a:p>
                      <a:endParaRPr lang="en-US" sz="1200">
                        <a:latin typeface="Montserrat" panose="00000500000000000000" pitchFamily="2" charset="0"/>
                      </a:endParaRPr>
                    </a:p>
                  </a:txBody>
                  <a:tcPr>
                    <a:solidFill>
                      <a:schemeClr val="bg1"/>
                    </a:solidFill>
                  </a:tcPr>
                </a:tc>
                <a:tc>
                  <a:txBody>
                    <a:bodyPr/>
                    <a:lstStyle/>
                    <a:p>
                      <a:endParaRPr lang="en-US" sz="1200">
                        <a:latin typeface="Montserrat" panose="00000500000000000000" pitchFamily="2" charset="0"/>
                      </a:endParaRPr>
                    </a:p>
                  </a:txBody>
                  <a:tcPr>
                    <a:solidFill>
                      <a:schemeClr val="bg1"/>
                    </a:solidFill>
                  </a:tcPr>
                </a:tc>
                <a:tc>
                  <a:txBody>
                    <a:bodyPr/>
                    <a:lstStyle/>
                    <a:p>
                      <a:endParaRPr lang="en-US" sz="1200">
                        <a:latin typeface="Montserrat" panose="00000500000000000000" pitchFamily="2" charset="0"/>
                      </a:endParaRPr>
                    </a:p>
                  </a:txBody>
                  <a:tcPr>
                    <a:solidFill>
                      <a:schemeClr val="bg1"/>
                    </a:solidFill>
                  </a:tcPr>
                </a:tc>
                <a:tc>
                  <a:txBody>
                    <a:bodyPr/>
                    <a:lstStyle/>
                    <a:p>
                      <a:r>
                        <a:rPr lang="en-US" sz="1200">
                          <a:latin typeface="Montserrat" panose="00000500000000000000" pitchFamily="2" charset="0"/>
                        </a:rPr>
                        <a:t>&gt;21</a:t>
                      </a:r>
                    </a:p>
                  </a:txBody>
                  <a:tcPr>
                    <a:solidFill>
                      <a:schemeClr val="bg1"/>
                    </a:solidFill>
                  </a:tcPr>
                </a:tc>
                <a:extLst>
                  <a:ext uri="{0D108BD9-81ED-4DB2-BD59-A6C34878D82A}">
                    <a16:rowId xmlns:a16="http://schemas.microsoft.com/office/drawing/2014/main" val="1626061775"/>
                  </a:ext>
                </a:extLst>
              </a:tr>
            </a:tbl>
          </a:graphicData>
        </a:graphic>
      </p:graphicFrame>
    </p:spTree>
    <p:extLst>
      <p:ext uri="{BB962C8B-B14F-4D97-AF65-F5344CB8AC3E}">
        <p14:creationId xmlns:p14="http://schemas.microsoft.com/office/powerpoint/2010/main" val="394861248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746"/>
        <p:cNvGrpSpPr/>
        <p:nvPr/>
      </p:nvGrpSpPr>
      <p:grpSpPr>
        <a:xfrm>
          <a:off x="0" y="0"/>
          <a:ext cx="0" cy="0"/>
          <a:chOff x="0" y="0"/>
          <a:chExt cx="0" cy="0"/>
        </a:xfrm>
      </p:grpSpPr>
      <p:grpSp>
        <p:nvGrpSpPr>
          <p:cNvPr id="25" name="Google Shape;414;p37">
            <a:extLst>
              <a:ext uri="{FF2B5EF4-FFF2-40B4-BE49-F238E27FC236}">
                <a16:creationId xmlns:a16="http://schemas.microsoft.com/office/drawing/2014/main" id="{278E07EF-DD4C-456A-BF5C-0CB544C91190}"/>
              </a:ext>
            </a:extLst>
          </p:cNvPr>
          <p:cNvGrpSpPr/>
          <p:nvPr/>
        </p:nvGrpSpPr>
        <p:grpSpPr>
          <a:xfrm>
            <a:off x="4942149" y="2831856"/>
            <a:ext cx="3772480" cy="986194"/>
            <a:chOff x="2217435" y="3745975"/>
            <a:chExt cx="6763963" cy="4873973"/>
          </a:xfrm>
        </p:grpSpPr>
        <p:sp>
          <p:nvSpPr>
            <p:cNvPr id="26" name="Google Shape;415;p37">
              <a:extLst>
                <a:ext uri="{FF2B5EF4-FFF2-40B4-BE49-F238E27FC236}">
                  <a16:creationId xmlns:a16="http://schemas.microsoft.com/office/drawing/2014/main" id="{DF91337B-63DF-435C-B1D0-6E74057867EC}"/>
                </a:ext>
              </a:extLst>
            </p:cNvPr>
            <p:cNvSpPr/>
            <p:nvPr/>
          </p:nvSpPr>
          <p:spPr>
            <a:xfrm>
              <a:off x="2217435" y="3972275"/>
              <a:ext cx="6763963" cy="4647673"/>
            </a:xfrm>
            <a:prstGeom prst="rect">
              <a:avLst/>
            </a:prstGeom>
            <a:solidFill>
              <a:schemeClr val="tx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a:spcBef>
                  <a:spcPts val="0"/>
                </a:spcBef>
                <a:spcAft>
                  <a:spcPts val="0"/>
                </a:spcAft>
                <a:buNone/>
              </a:pPr>
              <a:endParaRPr/>
            </a:p>
          </p:txBody>
        </p:sp>
        <p:sp>
          <p:nvSpPr>
            <p:cNvPr id="27" name="Google Shape;416;p37">
              <a:extLst>
                <a:ext uri="{FF2B5EF4-FFF2-40B4-BE49-F238E27FC236}">
                  <a16:creationId xmlns:a16="http://schemas.microsoft.com/office/drawing/2014/main" id="{FEBD3C85-743F-49EC-A571-B8F0CACDF47C}"/>
                </a:ext>
              </a:extLst>
            </p:cNvPr>
            <p:cNvSpPr/>
            <p:nvPr/>
          </p:nvSpPr>
          <p:spPr>
            <a:xfrm rot="5400000">
              <a:off x="3729286" y="2255416"/>
              <a:ext cx="3665822" cy="6646939"/>
            </a:xfrm>
            <a:custGeom>
              <a:avLst/>
              <a:gdLst/>
              <a:ahLst/>
              <a:cxnLst/>
              <a:rect l="l" t="t" r="r" b="b"/>
              <a:pathLst>
                <a:path w="47852" h="71534" extrusionOk="0">
                  <a:moveTo>
                    <a:pt x="47852" y="71533"/>
                  </a:moveTo>
                  <a:lnTo>
                    <a:pt x="0" y="71533"/>
                  </a:lnTo>
                  <a:lnTo>
                    <a:pt x="0" y="0"/>
                  </a:lnTo>
                  <a:lnTo>
                    <a:pt x="47852" y="0"/>
                  </a:lnTo>
                  <a:close/>
                  <a:moveTo>
                    <a:pt x="441" y="71093"/>
                  </a:moveTo>
                  <a:lnTo>
                    <a:pt x="47411" y="71093"/>
                  </a:lnTo>
                  <a:lnTo>
                    <a:pt x="47411" y="453"/>
                  </a:lnTo>
                  <a:lnTo>
                    <a:pt x="441" y="453"/>
                  </a:lnTo>
                  <a:close/>
                </a:path>
              </a:pathLst>
            </a:custGeom>
            <a:solidFill>
              <a:schemeClr val="tx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a:spcBef>
                  <a:spcPts val="0"/>
                </a:spcBef>
                <a:spcAft>
                  <a:spcPts val="0"/>
                </a:spcAft>
                <a:buNone/>
              </a:pPr>
              <a:endParaRPr/>
            </a:p>
          </p:txBody>
        </p:sp>
      </p:grpSp>
      <p:grpSp>
        <p:nvGrpSpPr>
          <p:cNvPr id="9" name="Google Shape;414;p37">
            <a:extLst>
              <a:ext uri="{FF2B5EF4-FFF2-40B4-BE49-F238E27FC236}">
                <a16:creationId xmlns:a16="http://schemas.microsoft.com/office/drawing/2014/main" id="{4EE403FF-15BF-4AD5-A473-74B22BB1A18F}"/>
              </a:ext>
            </a:extLst>
          </p:cNvPr>
          <p:cNvGrpSpPr/>
          <p:nvPr/>
        </p:nvGrpSpPr>
        <p:grpSpPr>
          <a:xfrm>
            <a:off x="631960" y="1212822"/>
            <a:ext cx="8134183" cy="695491"/>
            <a:chOff x="2217435" y="3745975"/>
            <a:chExt cx="6763963" cy="4873973"/>
          </a:xfrm>
        </p:grpSpPr>
        <p:sp>
          <p:nvSpPr>
            <p:cNvPr id="10" name="Google Shape;415;p37">
              <a:extLst>
                <a:ext uri="{FF2B5EF4-FFF2-40B4-BE49-F238E27FC236}">
                  <a16:creationId xmlns:a16="http://schemas.microsoft.com/office/drawing/2014/main" id="{7DBE4B63-EF6F-4626-8BF4-9376686B174F}"/>
                </a:ext>
              </a:extLst>
            </p:cNvPr>
            <p:cNvSpPr/>
            <p:nvPr/>
          </p:nvSpPr>
          <p:spPr>
            <a:xfrm>
              <a:off x="2217435" y="3972275"/>
              <a:ext cx="6763963" cy="4647673"/>
            </a:xfrm>
            <a:prstGeom prst="rect">
              <a:avLst/>
            </a:prstGeom>
            <a:solidFill>
              <a:schemeClr val="tx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a:spcBef>
                  <a:spcPts val="0"/>
                </a:spcBef>
                <a:spcAft>
                  <a:spcPts val="0"/>
                </a:spcAft>
                <a:buNone/>
              </a:pPr>
              <a:endParaRPr/>
            </a:p>
          </p:txBody>
        </p:sp>
        <p:sp>
          <p:nvSpPr>
            <p:cNvPr id="11" name="Google Shape;416;p37">
              <a:extLst>
                <a:ext uri="{FF2B5EF4-FFF2-40B4-BE49-F238E27FC236}">
                  <a16:creationId xmlns:a16="http://schemas.microsoft.com/office/drawing/2014/main" id="{05801000-27D2-43A0-9C10-E2847A256C18}"/>
                </a:ext>
              </a:extLst>
            </p:cNvPr>
            <p:cNvSpPr/>
            <p:nvPr/>
          </p:nvSpPr>
          <p:spPr>
            <a:xfrm rot="5400000">
              <a:off x="3729286" y="2255416"/>
              <a:ext cx="3665822" cy="6646939"/>
            </a:xfrm>
            <a:custGeom>
              <a:avLst/>
              <a:gdLst/>
              <a:ahLst/>
              <a:cxnLst/>
              <a:rect l="l" t="t" r="r" b="b"/>
              <a:pathLst>
                <a:path w="47852" h="71534" extrusionOk="0">
                  <a:moveTo>
                    <a:pt x="47852" y="71533"/>
                  </a:moveTo>
                  <a:lnTo>
                    <a:pt x="0" y="71533"/>
                  </a:lnTo>
                  <a:lnTo>
                    <a:pt x="0" y="0"/>
                  </a:lnTo>
                  <a:lnTo>
                    <a:pt x="47852" y="0"/>
                  </a:lnTo>
                  <a:close/>
                  <a:moveTo>
                    <a:pt x="441" y="71093"/>
                  </a:moveTo>
                  <a:lnTo>
                    <a:pt x="47411" y="71093"/>
                  </a:lnTo>
                  <a:lnTo>
                    <a:pt x="47411" y="453"/>
                  </a:lnTo>
                  <a:lnTo>
                    <a:pt x="441" y="453"/>
                  </a:lnTo>
                  <a:close/>
                </a:path>
              </a:pathLst>
            </a:custGeom>
            <a:solidFill>
              <a:schemeClr val="tx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a:spcBef>
                  <a:spcPts val="0"/>
                </a:spcBef>
                <a:spcAft>
                  <a:spcPts val="0"/>
                </a:spcAft>
                <a:buNone/>
              </a:pPr>
              <a:endParaRPr/>
            </a:p>
          </p:txBody>
        </p:sp>
      </p:grpSp>
      <p:sp>
        <p:nvSpPr>
          <p:cNvPr id="12" name="Google Shape;418;p37">
            <a:extLst>
              <a:ext uri="{FF2B5EF4-FFF2-40B4-BE49-F238E27FC236}">
                <a16:creationId xmlns:a16="http://schemas.microsoft.com/office/drawing/2014/main" id="{99A7F115-8254-4951-A2B6-5892C042FE74}"/>
              </a:ext>
            </a:extLst>
          </p:cNvPr>
          <p:cNvSpPr txBox="1">
            <a:spLocks/>
          </p:cNvSpPr>
          <p:nvPr/>
        </p:nvSpPr>
        <p:spPr>
          <a:xfrm>
            <a:off x="580445" y="1214880"/>
            <a:ext cx="8134184" cy="693433"/>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00">
                <a:solidFill>
                  <a:schemeClr val="tx1"/>
                </a:solidFill>
                <a:latin typeface="Sahitya"/>
                <a:cs typeface="Sahitya"/>
              </a:rPr>
              <a:t>We will </a:t>
            </a:r>
            <a:r>
              <a:rPr lang="en-US" sz="1800" b="1">
                <a:solidFill>
                  <a:schemeClr val="tx1"/>
                </a:solidFill>
                <a:latin typeface="Sahitya"/>
                <a:cs typeface="Sahitya"/>
              </a:rPr>
              <a:t>drop gender </a:t>
            </a:r>
            <a:r>
              <a:rPr lang="en-US" sz="1800">
                <a:solidFill>
                  <a:schemeClr val="tx1"/>
                </a:solidFill>
                <a:latin typeface="Sahitya"/>
                <a:cs typeface="Sahitya"/>
              </a:rPr>
              <a:t>because not only it has low information value, because it may lead to discriminatory result</a:t>
            </a:r>
          </a:p>
        </p:txBody>
      </p:sp>
      <p:sp>
        <p:nvSpPr>
          <p:cNvPr id="747" name="Google Shape;747;p69"/>
          <p:cNvSpPr txBox="1">
            <a:spLocks noGrp="1"/>
          </p:cNvSpPr>
          <p:nvPr>
            <p:ph type="title"/>
          </p:nvPr>
        </p:nvSpPr>
        <p:spPr>
          <a:xfrm>
            <a:off x="713225" y="655247"/>
            <a:ext cx="7717500" cy="478200"/>
          </a:xfrm>
          <a:prstGeom prst="rect">
            <a:avLst/>
          </a:prstGeom>
        </p:spPr>
        <p:txBody>
          <a:bodyPr spcFirstLastPara="1" wrap="square" lIns="91425" tIns="91425" rIns="91425" bIns="91425" anchor="ctr" anchorCtr="0">
            <a:noAutofit/>
          </a:bodyPr>
          <a:lstStyle/>
          <a:p>
            <a:pPr algn="ctr"/>
            <a:r>
              <a:rPr lang="en">
                <a:solidFill>
                  <a:schemeClr val="accent6">
                    <a:lumMod val="50000"/>
                  </a:schemeClr>
                </a:solidFill>
              </a:rPr>
              <a:t>Feature Selection</a:t>
            </a:r>
          </a:p>
          <a:p>
            <a:pPr algn="ctr"/>
            <a:endParaRPr lang="en">
              <a:solidFill>
                <a:schemeClr val="tx1"/>
              </a:solidFill>
            </a:endParaRPr>
          </a:p>
        </p:txBody>
      </p:sp>
      <p:grpSp>
        <p:nvGrpSpPr>
          <p:cNvPr id="14" name="Group 13">
            <a:extLst>
              <a:ext uri="{FF2B5EF4-FFF2-40B4-BE49-F238E27FC236}">
                <a16:creationId xmlns:a16="http://schemas.microsoft.com/office/drawing/2014/main" id="{90A63144-8EDC-41FE-88A5-F95E62A25834}"/>
              </a:ext>
            </a:extLst>
          </p:cNvPr>
          <p:cNvGrpSpPr/>
          <p:nvPr/>
        </p:nvGrpSpPr>
        <p:grpSpPr>
          <a:xfrm>
            <a:off x="521495" y="2372778"/>
            <a:ext cx="4123449" cy="2238672"/>
            <a:chOff x="569200" y="1243771"/>
            <a:chExt cx="3678950" cy="1830458"/>
          </a:xfrm>
        </p:grpSpPr>
        <p:pic>
          <p:nvPicPr>
            <p:cNvPr id="3" name="Picture 2">
              <a:extLst>
                <a:ext uri="{FF2B5EF4-FFF2-40B4-BE49-F238E27FC236}">
                  <a16:creationId xmlns:a16="http://schemas.microsoft.com/office/drawing/2014/main" id="{52FABB9A-0BAA-467B-BE25-7A56A53B0C9D}"/>
                </a:ext>
              </a:extLst>
            </p:cNvPr>
            <p:cNvPicPr>
              <a:picLocks noChangeAspect="1"/>
            </p:cNvPicPr>
            <p:nvPr/>
          </p:nvPicPr>
          <p:blipFill>
            <a:blip r:embed="rId3"/>
            <a:stretch>
              <a:fillRect/>
            </a:stretch>
          </p:blipFill>
          <p:spPr>
            <a:xfrm>
              <a:off x="569200" y="1243771"/>
              <a:ext cx="3678950" cy="1830458"/>
            </a:xfrm>
            <a:prstGeom prst="rect">
              <a:avLst/>
            </a:prstGeom>
          </p:spPr>
        </p:pic>
        <p:sp>
          <p:nvSpPr>
            <p:cNvPr id="4" name="Rectangle 3">
              <a:extLst>
                <a:ext uri="{FF2B5EF4-FFF2-40B4-BE49-F238E27FC236}">
                  <a16:creationId xmlns:a16="http://schemas.microsoft.com/office/drawing/2014/main" id="{5187606C-1F22-4D56-9ABB-F77A1D09D2E9}"/>
                </a:ext>
              </a:extLst>
            </p:cNvPr>
            <p:cNvSpPr/>
            <p:nvPr/>
          </p:nvSpPr>
          <p:spPr>
            <a:xfrm>
              <a:off x="838200" y="2413000"/>
              <a:ext cx="882650" cy="158750"/>
            </a:xfrm>
            <a:prstGeom prst="rect">
              <a:avLst/>
            </a:prstGeom>
            <a:solidFill>
              <a:srgbClr val="FFFF0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0078BA9A-E7FD-4ED8-97DB-FC7713E82C2D}"/>
                </a:ext>
              </a:extLst>
            </p:cNvPr>
            <p:cNvSpPr/>
            <p:nvPr/>
          </p:nvSpPr>
          <p:spPr>
            <a:xfrm>
              <a:off x="838200" y="2651125"/>
              <a:ext cx="882650" cy="158750"/>
            </a:xfrm>
            <a:prstGeom prst="rect">
              <a:avLst/>
            </a:prstGeom>
            <a:solidFill>
              <a:srgbClr val="FFFF0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TextBox 17">
            <a:extLst>
              <a:ext uri="{FF2B5EF4-FFF2-40B4-BE49-F238E27FC236}">
                <a16:creationId xmlns:a16="http://schemas.microsoft.com/office/drawing/2014/main" id="{5A086BD6-B6E6-4CB6-A6C9-4A43761B8479}"/>
              </a:ext>
            </a:extLst>
          </p:cNvPr>
          <p:cNvSpPr txBox="1"/>
          <p:nvPr/>
        </p:nvSpPr>
        <p:spPr>
          <a:xfrm>
            <a:off x="4911076" y="2831856"/>
            <a:ext cx="3519649" cy="923330"/>
          </a:xfrm>
          <a:prstGeom prst="rect">
            <a:avLst/>
          </a:prstGeom>
          <a:noFill/>
        </p:spPr>
        <p:txBody>
          <a:bodyPr wrap="square" lIns="91440" tIns="45720" rIns="91440" bIns="45720" anchor="t">
            <a:spAutoFit/>
          </a:bodyPr>
          <a:lstStyle/>
          <a:p>
            <a:r>
              <a:rPr lang="en-US" sz="1800">
                <a:solidFill>
                  <a:schemeClr val="tx1"/>
                </a:solidFill>
                <a:latin typeface="Sahitya"/>
                <a:cs typeface="Sahitya"/>
              </a:rPr>
              <a:t>We</a:t>
            </a:r>
            <a:r>
              <a:rPr lang="en-US" sz="1800" b="1">
                <a:solidFill>
                  <a:schemeClr val="tx1"/>
                </a:solidFill>
                <a:latin typeface="Sahitya"/>
                <a:cs typeface="Sahitya"/>
              </a:rPr>
              <a:t> keep </a:t>
            </a:r>
            <a:r>
              <a:rPr lang="en-US" sz="1800" b="1" err="1">
                <a:solidFill>
                  <a:schemeClr val="tx1"/>
                </a:solidFill>
                <a:latin typeface="Sahitya"/>
                <a:cs typeface="Sahitya"/>
              </a:rPr>
              <a:t>major_discipline</a:t>
            </a:r>
            <a:r>
              <a:rPr lang="en-US" sz="1800" b="1">
                <a:solidFill>
                  <a:schemeClr val="tx1"/>
                </a:solidFill>
                <a:latin typeface="Sahitya"/>
                <a:cs typeface="Sahitya"/>
              </a:rPr>
              <a:t> </a:t>
            </a:r>
            <a:r>
              <a:rPr lang="en-US" sz="1800">
                <a:solidFill>
                  <a:schemeClr val="tx1"/>
                </a:solidFill>
                <a:latin typeface="Sahitya"/>
                <a:cs typeface="Sahitya"/>
              </a:rPr>
              <a:t>because it may contain information for other features</a:t>
            </a:r>
            <a:endParaRPr lang="en-GB" sz="1800">
              <a:solidFill>
                <a:schemeClr val="tx1"/>
              </a:solidFill>
              <a:latin typeface="Sahitya"/>
              <a:cs typeface="Sahitya"/>
            </a:endParaRPr>
          </a:p>
        </p:txBody>
      </p:sp>
    </p:spTree>
    <p:extLst>
      <p:ext uri="{BB962C8B-B14F-4D97-AF65-F5344CB8AC3E}">
        <p14:creationId xmlns:p14="http://schemas.microsoft.com/office/powerpoint/2010/main" val="122948591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pic>
        <p:nvPicPr>
          <p:cNvPr id="387" name="Google Shape;387;p51"/>
          <p:cNvPicPr preferRelativeResize="0"/>
          <p:nvPr/>
        </p:nvPicPr>
        <p:blipFill rotWithShape="1">
          <a:blip r:embed="rId3">
            <a:alphaModFix/>
          </a:blip>
          <a:srcRect l="612" r="612"/>
          <a:stretch/>
        </p:blipFill>
        <p:spPr>
          <a:xfrm>
            <a:off x="0" y="966900"/>
            <a:ext cx="4755352" cy="3209701"/>
          </a:xfrm>
          <a:prstGeom prst="rect">
            <a:avLst/>
          </a:prstGeom>
          <a:noFill/>
          <a:ln>
            <a:noFill/>
          </a:ln>
        </p:spPr>
      </p:pic>
      <p:sp>
        <p:nvSpPr>
          <p:cNvPr id="388" name="Google Shape;388;p51"/>
          <p:cNvSpPr/>
          <p:nvPr/>
        </p:nvSpPr>
        <p:spPr>
          <a:xfrm>
            <a:off x="0" y="0"/>
            <a:ext cx="9143732" cy="5143313"/>
          </a:xfrm>
          <a:custGeom>
            <a:avLst/>
            <a:gdLst/>
            <a:ahLst/>
            <a:cxnLst/>
            <a:rect l="l" t="t" r="r" b="b"/>
            <a:pathLst>
              <a:path w="285474" h="160578" extrusionOk="0">
                <a:moveTo>
                  <a:pt x="82595" y="32647"/>
                </a:moveTo>
                <a:cubicBezTo>
                  <a:pt x="101003" y="32647"/>
                  <a:pt x="112665" y="48390"/>
                  <a:pt x="119827" y="66390"/>
                </a:cubicBezTo>
                <a:cubicBezTo>
                  <a:pt x="122343" y="72697"/>
                  <a:pt x="124752" y="79450"/>
                  <a:pt x="123521" y="86123"/>
                </a:cubicBezTo>
                <a:cubicBezTo>
                  <a:pt x="122192" y="93376"/>
                  <a:pt x="116803" y="99175"/>
                  <a:pt x="111237" y="104019"/>
                </a:cubicBezTo>
                <a:cubicBezTo>
                  <a:pt x="102842" y="111316"/>
                  <a:pt x="93475" y="117490"/>
                  <a:pt x="83456" y="122334"/>
                </a:cubicBezTo>
                <a:cubicBezTo>
                  <a:pt x="77120" y="125392"/>
                  <a:pt x="70073" y="127932"/>
                  <a:pt x="63164" y="127932"/>
                </a:cubicBezTo>
                <a:cubicBezTo>
                  <a:pt x="60559" y="127932"/>
                  <a:pt x="57974" y="127571"/>
                  <a:pt x="55453" y="126741"/>
                </a:cubicBezTo>
                <a:cubicBezTo>
                  <a:pt x="48959" y="124591"/>
                  <a:pt x="43829" y="119622"/>
                  <a:pt x="39315" y="114492"/>
                </a:cubicBezTo>
                <a:cubicBezTo>
                  <a:pt x="30831" y="104857"/>
                  <a:pt x="23668" y="94170"/>
                  <a:pt x="16522" y="83518"/>
                </a:cubicBezTo>
                <a:cubicBezTo>
                  <a:pt x="13292" y="78701"/>
                  <a:pt x="9911" y="73268"/>
                  <a:pt x="10786" y="67532"/>
                </a:cubicBezTo>
                <a:cubicBezTo>
                  <a:pt x="12338" y="57264"/>
                  <a:pt x="26157" y="52134"/>
                  <a:pt x="34417" y="48450"/>
                </a:cubicBezTo>
                <a:cubicBezTo>
                  <a:pt x="46764" y="42955"/>
                  <a:pt x="59771" y="39145"/>
                  <a:pt x="72323" y="34158"/>
                </a:cubicBezTo>
                <a:cubicBezTo>
                  <a:pt x="75960" y="33127"/>
                  <a:pt x="79380" y="32647"/>
                  <a:pt x="82595" y="32647"/>
                </a:cubicBezTo>
                <a:close/>
                <a:moveTo>
                  <a:pt x="0" y="0"/>
                </a:moveTo>
                <a:lnTo>
                  <a:pt x="0" y="160578"/>
                </a:lnTo>
                <a:lnTo>
                  <a:pt x="285473" y="160578"/>
                </a:lnTo>
                <a:lnTo>
                  <a:pt x="28547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51"/>
          <p:cNvSpPr/>
          <p:nvPr/>
        </p:nvSpPr>
        <p:spPr>
          <a:xfrm>
            <a:off x="282075" y="819750"/>
            <a:ext cx="3814002" cy="3164695"/>
          </a:xfrm>
          <a:custGeom>
            <a:avLst/>
            <a:gdLst/>
            <a:ahLst/>
            <a:cxnLst/>
            <a:rect l="l" t="t" r="r" b="b"/>
            <a:pathLst>
              <a:path w="78429" h="65077" extrusionOk="0">
                <a:moveTo>
                  <a:pt x="49634" y="0"/>
                </a:moveTo>
                <a:cubicBezTo>
                  <a:pt x="47437" y="0"/>
                  <a:pt x="45101" y="329"/>
                  <a:pt x="42615" y="1035"/>
                </a:cubicBezTo>
                <a:cubicBezTo>
                  <a:pt x="34056" y="4436"/>
                  <a:pt x="25154" y="7038"/>
                  <a:pt x="16732" y="10781"/>
                </a:cubicBezTo>
                <a:cubicBezTo>
                  <a:pt x="11094" y="13315"/>
                  <a:pt x="1644" y="16807"/>
                  <a:pt x="594" y="23814"/>
                </a:cubicBezTo>
                <a:cubicBezTo>
                  <a:pt x="1" y="27740"/>
                  <a:pt x="2306" y="31461"/>
                  <a:pt x="4497" y="34748"/>
                </a:cubicBezTo>
                <a:cubicBezTo>
                  <a:pt x="9382" y="42029"/>
                  <a:pt x="14289" y="49310"/>
                  <a:pt x="20064" y="55907"/>
                </a:cubicBezTo>
                <a:cubicBezTo>
                  <a:pt x="23168" y="59399"/>
                  <a:pt x="26661" y="62800"/>
                  <a:pt x="31089" y="64261"/>
                </a:cubicBezTo>
                <a:cubicBezTo>
                  <a:pt x="32813" y="64829"/>
                  <a:pt x="34580" y="65076"/>
                  <a:pt x="36360" y="65076"/>
                </a:cubicBezTo>
                <a:cubicBezTo>
                  <a:pt x="41083" y="65076"/>
                  <a:pt x="45896" y="63337"/>
                  <a:pt x="50239" y="61248"/>
                </a:cubicBezTo>
                <a:cubicBezTo>
                  <a:pt x="57064" y="57961"/>
                  <a:pt x="63478" y="53738"/>
                  <a:pt x="69207" y="48740"/>
                </a:cubicBezTo>
                <a:cubicBezTo>
                  <a:pt x="72996" y="45430"/>
                  <a:pt x="76694" y="41481"/>
                  <a:pt x="77607" y="36528"/>
                </a:cubicBezTo>
                <a:cubicBezTo>
                  <a:pt x="78428" y="31963"/>
                  <a:pt x="76785" y="27352"/>
                  <a:pt x="75073" y="23038"/>
                </a:cubicBezTo>
                <a:cubicBezTo>
                  <a:pt x="70177" y="10758"/>
                  <a:pt x="62204" y="0"/>
                  <a:pt x="49634"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51"/>
          <p:cNvSpPr/>
          <p:nvPr/>
        </p:nvSpPr>
        <p:spPr>
          <a:xfrm rot="10800000" flipH="1">
            <a:off x="5284620" y="3822320"/>
            <a:ext cx="5146274" cy="1754565"/>
          </a:xfrm>
          <a:custGeom>
            <a:avLst/>
            <a:gdLst/>
            <a:ahLst/>
            <a:cxnLst/>
            <a:rect l="l" t="t" r="r" b="b"/>
            <a:pathLst>
              <a:path w="64164" h="21876" extrusionOk="0">
                <a:moveTo>
                  <a:pt x="1" y="0"/>
                </a:moveTo>
                <a:cubicBezTo>
                  <a:pt x="2816" y="5505"/>
                  <a:pt x="7168" y="7234"/>
                  <a:pt x="15608" y="7234"/>
                </a:cubicBezTo>
                <a:cubicBezTo>
                  <a:pt x="17515" y="7234"/>
                  <a:pt x="19630" y="7146"/>
                  <a:pt x="21983" y="6993"/>
                </a:cubicBezTo>
                <a:cubicBezTo>
                  <a:pt x="22445" y="6963"/>
                  <a:pt x="22902" y="6948"/>
                  <a:pt x="23353" y="6948"/>
                </a:cubicBezTo>
                <a:cubicBezTo>
                  <a:pt x="32304" y="6948"/>
                  <a:pt x="39037" y="12718"/>
                  <a:pt x="44477" y="17793"/>
                </a:cubicBezTo>
                <a:cubicBezTo>
                  <a:pt x="47433" y="20550"/>
                  <a:pt x="50813" y="21875"/>
                  <a:pt x="54040" y="21875"/>
                </a:cubicBezTo>
                <a:cubicBezTo>
                  <a:pt x="58002" y="21875"/>
                  <a:pt x="61733" y="19877"/>
                  <a:pt x="64163" y="16081"/>
                </a:cubicBezTo>
                <a:lnTo>
                  <a:pt x="6416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51"/>
          <p:cNvSpPr/>
          <p:nvPr/>
        </p:nvSpPr>
        <p:spPr>
          <a:xfrm rot="10800000">
            <a:off x="-192809" y="-103382"/>
            <a:ext cx="937984" cy="671105"/>
          </a:xfrm>
          <a:custGeom>
            <a:avLst/>
            <a:gdLst/>
            <a:ahLst/>
            <a:cxnLst/>
            <a:rect l="l" t="t" r="r" b="b"/>
            <a:pathLst>
              <a:path w="16893" h="12086" extrusionOk="0">
                <a:moveTo>
                  <a:pt x="9064" y="0"/>
                </a:moveTo>
                <a:cubicBezTo>
                  <a:pt x="7693" y="0"/>
                  <a:pt x="6072" y="215"/>
                  <a:pt x="4159" y="725"/>
                </a:cubicBezTo>
                <a:cubicBezTo>
                  <a:pt x="1862" y="1337"/>
                  <a:pt x="375" y="2073"/>
                  <a:pt x="177" y="4208"/>
                </a:cubicBezTo>
                <a:cubicBezTo>
                  <a:pt x="1" y="6113"/>
                  <a:pt x="800" y="8433"/>
                  <a:pt x="2785" y="10176"/>
                </a:cubicBezTo>
                <a:cubicBezTo>
                  <a:pt x="4602" y="11772"/>
                  <a:pt x="6115" y="12085"/>
                  <a:pt x="7966" y="12085"/>
                </a:cubicBezTo>
                <a:cubicBezTo>
                  <a:pt x="8388" y="12085"/>
                  <a:pt x="8827" y="12069"/>
                  <a:pt x="9291" y="12048"/>
                </a:cubicBezTo>
                <a:cubicBezTo>
                  <a:pt x="12991" y="11879"/>
                  <a:pt x="16893" y="8340"/>
                  <a:pt x="15878" y="4208"/>
                </a:cubicBezTo>
                <a:cubicBezTo>
                  <a:pt x="15438" y="2424"/>
                  <a:pt x="13670" y="0"/>
                  <a:pt x="9064"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sp>
        <p:nvSpPr>
          <p:cNvPr id="392" name="Google Shape;392;p51"/>
          <p:cNvSpPr txBox="1">
            <a:spLocks noGrp="1"/>
          </p:cNvSpPr>
          <p:nvPr>
            <p:ph type="title"/>
          </p:nvPr>
        </p:nvSpPr>
        <p:spPr>
          <a:xfrm>
            <a:off x="4572000" y="2157000"/>
            <a:ext cx="3851700" cy="1220400"/>
          </a:xfrm>
          <a:prstGeom prst="rect">
            <a:avLst/>
          </a:prstGeom>
        </p:spPr>
        <p:txBody>
          <a:bodyPr spcFirstLastPara="1" wrap="square" lIns="91425" tIns="91425" rIns="91425" bIns="91425" anchor="ctr" anchorCtr="0">
            <a:noAutofit/>
          </a:bodyPr>
          <a:lstStyle/>
          <a:p>
            <a:r>
              <a:rPr lang="en" sz="4800"/>
              <a:t>Modelling &amp; Evaluation</a:t>
            </a:r>
            <a:endParaRPr lang="en-US" sz="4800"/>
          </a:p>
        </p:txBody>
      </p:sp>
      <p:sp>
        <p:nvSpPr>
          <p:cNvPr id="393" name="Google Shape;393;p51"/>
          <p:cNvSpPr txBox="1">
            <a:spLocks noGrp="1"/>
          </p:cNvSpPr>
          <p:nvPr>
            <p:ph type="subTitle" idx="1"/>
          </p:nvPr>
        </p:nvSpPr>
        <p:spPr>
          <a:xfrm>
            <a:off x="5012100" y="3591750"/>
            <a:ext cx="3411900" cy="732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endParaRPr lang="en"/>
          </a:p>
        </p:txBody>
      </p:sp>
      <p:sp>
        <p:nvSpPr>
          <p:cNvPr id="394" name="Google Shape;394;p51"/>
          <p:cNvSpPr txBox="1">
            <a:spLocks noGrp="1"/>
          </p:cNvSpPr>
          <p:nvPr>
            <p:ph type="title" idx="2"/>
          </p:nvPr>
        </p:nvSpPr>
        <p:spPr>
          <a:xfrm>
            <a:off x="7068000" y="819750"/>
            <a:ext cx="1356000" cy="1122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chemeClr val="dk1"/>
              </a:buClr>
              <a:buSzPts val="1100"/>
              <a:buFont typeface="Arial"/>
              <a:buNone/>
            </a:pPr>
            <a:r>
              <a:rPr lang="en"/>
              <a:t>03</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87"/>
                                        </p:tgtEl>
                                        <p:attrNameLst>
                                          <p:attrName>style.visibility</p:attrName>
                                        </p:attrNameLst>
                                      </p:cBhvr>
                                      <p:to>
                                        <p:strVal val="visible"/>
                                      </p:to>
                                    </p:set>
                                    <p:animEffect transition="in" filter="fade">
                                      <p:cBhvr>
                                        <p:cTn id="7" dur="1000"/>
                                        <p:tgtEl>
                                          <p:spTgt spid="3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830"/>
        <p:cNvGrpSpPr/>
        <p:nvPr/>
      </p:nvGrpSpPr>
      <p:grpSpPr>
        <a:xfrm>
          <a:off x="0" y="0"/>
          <a:ext cx="0" cy="0"/>
          <a:chOff x="0" y="0"/>
          <a:chExt cx="0" cy="0"/>
        </a:xfrm>
      </p:grpSpPr>
      <p:sp>
        <p:nvSpPr>
          <p:cNvPr id="831" name="Google Shape;831;p73"/>
          <p:cNvSpPr txBox="1">
            <a:spLocks noGrp="1"/>
          </p:cNvSpPr>
          <p:nvPr>
            <p:ph type="title"/>
          </p:nvPr>
        </p:nvSpPr>
        <p:spPr>
          <a:xfrm>
            <a:off x="713225" y="539500"/>
            <a:ext cx="7717500" cy="478200"/>
          </a:xfrm>
          <a:prstGeom prst="rect">
            <a:avLst/>
          </a:prstGeom>
        </p:spPr>
        <p:txBody>
          <a:bodyPr spcFirstLastPara="1" wrap="square" lIns="91425" tIns="91425" rIns="91425" bIns="91425" anchor="ctr" anchorCtr="0">
            <a:noAutofit/>
          </a:bodyPr>
          <a:lstStyle/>
          <a:p>
            <a:pPr algn="ctr"/>
            <a:r>
              <a:rPr lang="en"/>
              <a:t>Modelling Steps</a:t>
            </a:r>
            <a:endParaRPr lang="en-US"/>
          </a:p>
        </p:txBody>
      </p:sp>
      <p:sp>
        <p:nvSpPr>
          <p:cNvPr id="832" name="Google Shape;832;p73"/>
          <p:cNvSpPr/>
          <p:nvPr/>
        </p:nvSpPr>
        <p:spPr>
          <a:xfrm>
            <a:off x="2912297" y="1932252"/>
            <a:ext cx="632394" cy="549842"/>
          </a:xfrm>
          <a:custGeom>
            <a:avLst/>
            <a:gdLst/>
            <a:ahLst/>
            <a:cxnLst/>
            <a:rect l="l" t="t" r="r" b="b"/>
            <a:pathLst>
              <a:path w="76238" h="66286" extrusionOk="0">
                <a:moveTo>
                  <a:pt x="40846" y="0"/>
                </a:moveTo>
                <a:cubicBezTo>
                  <a:pt x="36387" y="0"/>
                  <a:pt x="31933" y="668"/>
                  <a:pt x="27688" y="2013"/>
                </a:cubicBezTo>
                <a:cubicBezTo>
                  <a:pt x="19197" y="4706"/>
                  <a:pt x="11208" y="10162"/>
                  <a:pt x="5958" y="17374"/>
                </a:cubicBezTo>
                <a:cubicBezTo>
                  <a:pt x="1" y="25592"/>
                  <a:pt x="3265" y="37643"/>
                  <a:pt x="6483" y="46317"/>
                </a:cubicBezTo>
                <a:cubicBezTo>
                  <a:pt x="8880" y="52754"/>
                  <a:pt x="12121" y="59350"/>
                  <a:pt x="17964" y="62956"/>
                </a:cubicBezTo>
                <a:cubicBezTo>
                  <a:pt x="22263" y="65594"/>
                  <a:pt x="27432" y="66285"/>
                  <a:pt x="32489" y="66285"/>
                </a:cubicBezTo>
                <a:cubicBezTo>
                  <a:pt x="32990" y="66285"/>
                  <a:pt x="33490" y="66278"/>
                  <a:pt x="33988" y="66266"/>
                </a:cubicBezTo>
                <a:cubicBezTo>
                  <a:pt x="43300" y="66038"/>
                  <a:pt x="52590" y="64075"/>
                  <a:pt x="61195" y="60491"/>
                </a:cubicBezTo>
                <a:cubicBezTo>
                  <a:pt x="65806" y="58597"/>
                  <a:pt x="70417" y="56040"/>
                  <a:pt x="73064" y="51818"/>
                </a:cubicBezTo>
                <a:cubicBezTo>
                  <a:pt x="75758" y="47572"/>
                  <a:pt x="76032" y="42300"/>
                  <a:pt x="76123" y="37278"/>
                </a:cubicBezTo>
                <a:cubicBezTo>
                  <a:pt x="76237" y="29654"/>
                  <a:pt x="75986" y="21620"/>
                  <a:pt x="72106" y="15046"/>
                </a:cubicBezTo>
                <a:cubicBezTo>
                  <a:pt x="68842" y="9500"/>
                  <a:pt x="63250" y="5574"/>
                  <a:pt x="57269" y="3154"/>
                </a:cubicBezTo>
                <a:cubicBezTo>
                  <a:pt x="56014" y="2652"/>
                  <a:pt x="54713" y="2196"/>
                  <a:pt x="53412" y="1808"/>
                </a:cubicBezTo>
                <a:cubicBezTo>
                  <a:pt x="49338" y="605"/>
                  <a:pt x="45090" y="0"/>
                  <a:pt x="408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73"/>
          <p:cNvSpPr txBox="1"/>
          <p:nvPr/>
        </p:nvSpPr>
        <p:spPr>
          <a:xfrm>
            <a:off x="2753626" y="2164951"/>
            <a:ext cx="979800" cy="370200"/>
          </a:xfrm>
          <a:prstGeom prst="rect">
            <a:avLst/>
          </a:prstGeom>
          <a:noFill/>
          <a:ln>
            <a:noFill/>
          </a:ln>
        </p:spPr>
        <p:txBody>
          <a:bodyPr spcFirstLastPara="1" wrap="square" lIns="91425" tIns="91425" rIns="91425" bIns="91425" anchor="ctr" anchorCtr="0">
            <a:noAutofit/>
          </a:bodyPr>
          <a:lstStyle/>
          <a:p>
            <a:pPr algn="ctr"/>
            <a:r>
              <a:rPr lang="en-US" sz="1600">
                <a:solidFill>
                  <a:schemeClr val="accent6">
                    <a:lumMod val="50000"/>
                  </a:schemeClr>
                </a:solidFill>
                <a:latin typeface="Sahitya"/>
                <a:ea typeface="Playfair Display"/>
                <a:sym typeface="Playfair Display"/>
              </a:rPr>
              <a:t>Model Selection</a:t>
            </a:r>
            <a:endParaRPr lang="en" sz="1600">
              <a:solidFill>
                <a:schemeClr val="accent6">
                  <a:lumMod val="50000"/>
                </a:schemeClr>
              </a:solidFill>
              <a:latin typeface="Sahitya"/>
              <a:ea typeface="Playfair Display"/>
            </a:endParaRPr>
          </a:p>
          <a:p>
            <a:pPr marL="0" lvl="0" indent="0" algn="ctr">
              <a:spcBef>
                <a:spcPts val="0"/>
              </a:spcBef>
              <a:spcAft>
                <a:spcPts val="0"/>
              </a:spcAft>
              <a:buNone/>
            </a:pPr>
            <a:endParaRPr lang="en" sz="1600">
              <a:solidFill>
                <a:schemeClr val="dk1"/>
              </a:solidFill>
              <a:latin typeface="Sahitya"/>
              <a:ea typeface="Playfair Display"/>
              <a:cs typeface="Playfair Display"/>
            </a:endParaRPr>
          </a:p>
        </p:txBody>
      </p:sp>
      <p:sp>
        <p:nvSpPr>
          <p:cNvPr id="834" name="Google Shape;834;p73"/>
          <p:cNvSpPr/>
          <p:nvPr/>
        </p:nvSpPr>
        <p:spPr>
          <a:xfrm>
            <a:off x="1422189" y="3834579"/>
            <a:ext cx="632394" cy="549842"/>
          </a:xfrm>
          <a:custGeom>
            <a:avLst/>
            <a:gdLst/>
            <a:ahLst/>
            <a:cxnLst/>
            <a:rect l="l" t="t" r="r" b="b"/>
            <a:pathLst>
              <a:path w="76238" h="66286" extrusionOk="0">
                <a:moveTo>
                  <a:pt x="40846" y="0"/>
                </a:moveTo>
                <a:cubicBezTo>
                  <a:pt x="36387" y="0"/>
                  <a:pt x="31933" y="668"/>
                  <a:pt x="27688" y="2013"/>
                </a:cubicBezTo>
                <a:cubicBezTo>
                  <a:pt x="19197" y="4706"/>
                  <a:pt x="11208" y="10162"/>
                  <a:pt x="5958" y="17374"/>
                </a:cubicBezTo>
                <a:cubicBezTo>
                  <a:pt x="1" y="25592"/>
                  <a:pt x="3265" y="37643"/>
                  <a:pt x="6483" y="46317"/>
                </a:cubicBezTo>
                <a:cubicBezTo>
                  <a:pt x="8880" y="52754"/>
                  <a:pt x="12121" y="59350"/>
                  <a:pt x="17964" y="62956"/>
                </a:cubicBezTo>
                <a:cubicBezTo>
                  <a:pt x="22263" y="65594"/>
                  <a:pt x="27432" y="66285"/>
                  <a:pt x="32489" y="66285"/>
                </a:cubicBezTo>
                <a:cubicBezTo>
                  <a:pt x="32990" y="66285"/>
                  <a:pt x="33490" y="66278"/>
                  <a:pt x="33988" y="66266"/>
                </a:cubicBezTo>
                <a:cubicBezTo>
                  <a:pt x="43300" y="66038"/>
                  <a:pt x="52590" y="64075"/>
                  <a:pt x="61195" y="60491"/>
                </a:cubicBezTo>
                <a:cubicBezTo>
                  <a:pt x="65806" y="58597"/>
                  <a:pt x="70417" y="56040"/>
                  <a:pt x="73064" y="51818"/>
                </a:cubicBezTo>
                <a:cubicBezTo>
                  <a:pt x="75758" y="47572"/>
                  <a:pt x="76032" y="42300"/>
                  <a:pt x="76123" y="37278"/>
                </a:cubicBezTo>
                <a:cubicBezTo>
                  <a:pt x="76237" y="29654"/>
                  <a:pt x="75986" y="21620"/>
                  <a:pt x="72106" y="15046"/>
                </a:cubicBezTo>
                <a:cubicBezTo>
                  <a:pt x="68842" y="9500"/>
                  <a:pt x="63250" y="5574"/>
                  <a:pt x="57269" y="3154"/>
                </a:cubicBezTo>
                <a:cubicBezTo>
                  <a:pt x="56014" y="2652"/>
                  <a:pt x="54713" y="2196"/>
                  <a:pt x="53412" y="1808"/>
                </a:cubicBezTo>
                <a:cubicBezTo>
                  <a:pt x="49338" y="605"/>
                  <a:pt x="45090" y="0"/>
                  <a:pt x="408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73"/>
          <p:cNvSpPr/>
          <p:nvPr/>
        </p:nvSpPr>
        <p:spPr>
          <a:xfrm>
            <a:off x="4282076" y="3909777"/>
            <a:ext cx="632394" cy="549842"/>
          </a:xfrm>
          <a:custGeom>
            <a:avLst/>
            <a:gdLst/>
            <a:ahLst/>
            <a:cxnLst/>
            <a:rect l="l" t="t" r="r" b="b"/>
            <a:pathLst>
              <a:path w="76238" h="66286" extrusionOk="0">
                <a:moveTo>
                  <a:pt x="40846" y="0"/>
                </a:moveTo>
                <a:cubicBezTo>
                  <a:pt x="36387" y="0"/>
                  <a:pt x="31933" y="668"/>
                  <a:pt x="27688" y="2013"/>
                </a:cubicBezTo>
                <a:cubicBezTo>
                  <a:pt x="19197" y="4706"/>
                  <a:pt x="11208" y="10162"/>
                  <a:pt x="5958" y="17374"/>
                </a:cubicBezTo>
                <a:cubicBezTo>
                  <a:pt x="1" y="25592"/>
                  <a:pt x="3265" y="37643"/>
                  <a:pt x="6483" y="46317"/>
                </a:cubicBezTo>
                <a:cubicBezTo>
                  <a:pt x="8880" y="52754"/>
                  <a:pt x="12121" y="59350"/>
                  <a:pt x="17964" y="62956"/>
                </a:cubicBezTo>
                <a:cubicBezTo>
                  <a:pt x="22263" y="65594"/>
                  <a:pt x="27432" y="66285"/>
                  <a:pt x="32489" y="66285"/>
                </a:cubicBezTo>
                <a:cubicBezTo>
                  <a:pt x="32990" y="66285"/>
                  <a:pt x="33490" y="66278"/>
                  <a:pt x="33988" y="66266"/>
                </a:cubicBezTo>
                <a:cubicBezTo>
                  <a:pt x="43300" y="66038"/>
                  <a:pt x="52590" y="64075"/>
                  <a:pt x="61195" y="60491"/>
                </a:cubicBezTo>
                <a:cubicBezTo>
                  <a:pt x="65806" y="58597"/>
                  <a:pt x="70417" y="56040"/>
                  <a:pt x="73064" y="51818"/>
                </a:cubicBezTo>
                <a:cubicBezTo>
                  <a:pt x="75758" y="47572"/>
                  <a:pt x="76032" y="42300"/>
                  <a:pt x="76123" y="37278"/>
                </a:cubicBezTo>
                <a:cubicBezTo>
                  <a:pt x="76237" y="29654"/>
                  <a:pt x="75986" y="21620"/>
                  <a:pt x="72106" y="15046"/>
                </a:cubicBezTo>
                <a:cubicBezTo>
                  <a:pt x="68842" y="9500"/>
                  <a:pt x="63250" y="5574"/>
                  <a:pt x="57269" y="3154"/>
                </a:cubicBezTo>
                <a:cubicBezTo>
                  <a:pt x="56014" y="2652"/>
                  <a:pt x="54713" y="2196"/>
                  <a:pt x="53412" y="1808"/>
                </a:cubicBezTo>
                <a:cubicBezTo>
                  <a:pt x="49338" y="605"/>
                  <a:pt x="45090" y="0"/>
                  <a:pt x="408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73"/>
          <p:cNvSpPr txBox="1"/>
          <p:nvPr/>
        </p:nvSpPr>
        <p:spPr>
          <a:xfrm>
            <a:off x="3897814" y="4090567"/>
            <a:ext cx="1491142" cy="370200"/>
          </a:xfrm>
          <a:prstGeom prst="rect">
            <a:avLst/>
          </a:prstGeom>
          <a:noFill/>
          <a:ln>
            <a:noFill/>
          </a:ln>
        </p:spPr>
        <p:txBody>
          <a:bodyPr spcFirstLastPara="1" wrap="square" lIns="91425" tIns="91425" rIns="91425" bIns="91425" anchor="ctr" anchorCtr="0">
            <a:noAutofit/>
          </a:bodyPr>
          <a:lstStyle/>
          <a:p>
            <a:pPr algn="ctr"/>
            <a:r>
              <a:rPr lang="en-US" sz="1600">
                <a:solidFill>
                  <a:schemeClr val="accent6">
                    <a:lumMod val="50000"/>
                  </a:schemeClr>
                </a:solidFill>
                <a:latin typeface="Sahitya"/>
                <a:ea typeface="Playfair Display"/>
                <a:sym typeface="Playfair Display"/>
              </a:rPr>
              <a:t>Imbalance Data Handling</a:t>
            </a:r>
            <a:endParaRPr lang="en" sz="1600">
              <a:solidFill>
                <a:schemeClr val="accent6">
                  <a:lumMod val="50000"/>
                </a:schemeClr>
              </a:solidFill>
              <a:latin typeface="Sahitya"/>
              <a:ea typeface="Playfair Display"/>
            </a:endParaRPr>
          </a:p>
          <a:p>
            <a:pPr marL="0" lvl="0" indent="0" algn="ctr">
              <a:spcBef>
                <a:spcPts val="0"/>
              </a:spcBef>
              <a:spcAft>
                <a:spcPts val="0"/>
              </a:spcAft>
              <a:buNone/>
            </a:pPr>
            <a:endParaRPr lang="en" sz="1600">
              <a:solidFill>
                <a:schemeClr val="dk1"/>
              </a:solidFill>
              <a:latin typeface="Sahitya"/>
              <a:ea typeface="Playfair Display"/>
              <a:cs typeface="Playfair Display"/>
            </a:endParaRPr>
          </a:p>
        </p:txBody>
      </p:sp>
      <p:sp>
        <p:nvSpPr>
          <p:cNvPr id="839" name="Google Shape;839;p73"/>
          <p:cNvSpPr/>
          <p:nvPr/>
        </p:nvSpPr>
        <p:spPr>
          <a:xfrm>
            <a:off x="5734598" y="1894653"/>
            <a:ext cx="632394" cy="549842"/>
          </a:xfrm>
          <a:custGeom>
            <a:avLst/>
            <a:gdLst/>
            <a:ahLst/>
            <a:cxnLst/>
            <a:rect l="l" t="t" r="r" b="b"/>
            <a:pathLst>
              <a:path w="76238" h="66286" extrusionOk="0">
                <a:moveTo>
                  <a:pt x="40846" y="0"/>
                </a:moveTo>
                <a:cubicBezTo>
                  <a:pt x="36387" y="0"/>
                  <a:pt x="31933" y="668"/>
                  <a:pt x="27688" y="2013"/>
                </a:cubicBezTo>
                <a:cubicBezTo>
                  <a:pt x="19197" y="4706"/>
                  <a:pt x="11208" y="10162"/>
                  <a:pt x="5958" y="17374"/>
                </a:cubicBezTo>
                <a:cubicBezTo>
                  <a:pt x="1" y="25592"/>
                  <a:pt x="3265" y="37643"/>
                  <a:pt x="6483" y="46317"/>
                </a:cubicBezTo>
                <a:cubicBezTo>
                  <a:pt x="8880" y="52754"/>
                  <a:pt x="12121" y="59350"/>
                  <a:pt x="17964" y="62956"/>
                </a:cubicBezTo>
                <a:cubicBezTo>
                  <a:pt x="22263" y="65594"/>
                  <a:pt x="27432" y="66285"/>
                  <a:pt x="32489" y="66285"/>
                </a:cubicBezTo>
                <a:cubicBezTo>
                  <a:pt x="32990" y="66285"/>
                  <a:pt x="33490" y="66278"/>
                  <a:pt x="33988" y="66266"/>
                </a:cubicBezTo>
                <a:cubicBezTo>
                  <a:pt x="43300" y="66038"/>
                  <a:pt x="52590" y="64075"/>
                  <a:pt x="61195" y="60491"/>
                </a:cubicBezTo>
                <a:cubicBezTo>
                  <a:pt x="65806" y="58597"/>
                  <a:pt x="70417" y="56040"/>
                  <a:pt x="73064" y="51818"/>
                </a:cubicBezTo>
                <a:cubicBezTo>
                  <a:pt x="75758" y="47572"/>
                  <a:pt x="76032" y="42300"/>
                  <a:pt x="76123" y="37278"/>
                </a:cubicBezTo>
                <a:cubicBezTo>
                  <a:pt x="76237" y="29654"/>
                  <a:pt x="75986" y="21620"/>
                  <a:pt x="72106" y="15046"/>
                </a:cubicBezTo>
                <a:cubicBezTo>
                  <a:pt x="68842" y="9500"/>
                  <a:pt x="63250" y="5574"/>
                  <a:pt x="57269" y="3154"/>
                </a:cubicBezTo>
                <a:cubicBezTo>
                  <a:pt x="56014" y="2652"/>
                  <a:pt x="54713" y="2196"/>
                  <a:pt x="53412" y="1808"/>
                </a:cubicBezTo>
                <a:cubicBezTo>
                  <a:pt x="49338" y="605"/>
                  <a:pt x="45090" y="0"/>
                  <a:pt x="408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73"/>
          <p:cNvSpPr txBox="1"/>
          <p:nvPr/>
        </p:nvSpPr>
        <p:spPr>
          <a:xfrm>
            <a:off x="1248480" y="3895053"/>
            <a:ext cx="979800" cy="370200"/>
          </a:xfrm>
          <a:prstGeom prst="rect">
            <a:avLst/>
          </a:prstGeom>
          <a:noFill/>
          <a:ln>
            <a:noFill/>
          </a:ln>
        </p:spPr>
        <p:txBody>
          <a:bodyPr spcFirstLastPara="1" wrap="square" lIns="91425" tIns="91425" rIns="91425" bIns="91425" anchor="ctr" anchorCtr="0">
            <a:noAutofit/>
          </a:bodyPr>
          <a:lstStyle/>
          <a:p>
            <a:pPr algn="ctr"/>
            <a:r>
              <a:rPr lang="en-US" sz="1600">
                <a:solidFill>
                  <a:schemeClr val="accent6">
                    <a:lumMod val="50000"/>
                  </a:schemeClr>
                </a:solidFill>
                <a:latin typeface="Sahitya"/>
                <a:ea typeface="Playfair Display"/>
                <a:sym typeface="Playfair Display"/>
              </a:rPr>
              <a:t>Data Splitting</a:t>
            </a:r>
            <a:endParaRPr lang="en" sz="1600">
              <a:solidFill>
                <a:schemeClr val="accent6">
                  <a:lumMod val="50000"/>
                </a:schemeClr>
              </a:solidFill>
              <a:latin typeface="Sahitya"/>
              <a:ea typeface="Playfair Display"/>
            </a:endParaRPr>
          </a:p>
        </p:txBody>
      </p:sp>
      <p:sp>
        <p:nvSpPr>
          <p:cNvPr id="842" name="Google Shape;842;p73"/>
          <p:cNvSpPr txBox="1"/>
          <p:nvPr/>
        </p:nvSpPr>
        <p:spPr>
          <a:xfrm>
            <a:off x="5287303" y="2127349"/>
            <a:ext cx="1611457" cy="370200"/>
          </a:xfrm>
          <a:prstGeom prst="rect">
            <a:avLst/>
          </a:prstGeom>
          <a:noFill/>
          <a:ln>
            <a:noFill/>
          </a:ln>
        </p:spPr>
        <p:txBody>
          <a:bodyPr spcFirstLastPara="1" wrap="square" lIns="91425" tIns="91425" rIns="91425" bIns="91425" anchor="ctr" anchorCtr="0">
            <a:noAutofit/>
          </a:bodyPr>
          <a:lstStyle/>
          <a:p>
            <a:pPr algn="ctr"/>
            <a:r>
              <a:rPr lang="en-US" sz="1600">
                <a:solidFill>
                  <a:schemeClr val="accent6">
                    <a:lumMod val="50000"/>
                  </a:schemeClr>
                </a:solidFill>
                <a:latin typeface="Sahitya"/>
                <a:ea typeface="Playfair Display"/>
                <a:sym typeface="Playfair Display"/>
              </a:rPr>
              <a:t>Hyperparameter Tuning</a:t>
            </a:r>
            <a:endParaRPr lang="en" sz="1600">
              <a:solidFill>
                <a:schemeClr val="accent6">
                  <a:lumMod val="50000"/>
                </a:schemeClr>
              </a:solidFill>
              <a:latin typeface="Sahitya"/>
              <a:ea typeface="Playfair Display"/>
            </a:endParaRPr>
          </a:p>
          <a:p>
            <a:pPr marL="0" lvl="0" indent="0" algn="ctr">
              <a:spcBef>
                <a:spcPts val="0"/>
              </a:spcBef>
              <a:spcAft>
                <a:spcPts val="0"/>
              </a:spcAft>
              <a:buNone/>
            </a:pPr>
            <a:endParaRPr lang="en" sz="1600">
              <a:solidFill>
                <a:schemeClr val="dk1"/>
              </a:solidFill>
              <a:latin typeface="Sahitya"/>
              <a:ea typeface="Playfair Display"/>
              <a:cs typeface="Playfair Display"/>
            </a:endParaRPr>
          </a:p>
        </p:txBody>
      </p:sp>
      <p:cxnSp>
        <p:nvCxnSpPr>
          <p:cNvPr id="845" name="Google Shape;845;p73"/>
          <p:cNvCxnSpPr/>
          <p:nvPr/>
        </p:nvCxnSpPr>
        <p:spPr>
          <a:xfrm>
            <a:off x="715781" y="3165962"/>
            <a:ext cx="8043588" cy="0"/>
          </a:xfrm>
          <a:prstGeom prst="straightConnector1">
            <a:avLst/>
          </a:prstGeom>
          <a:noFill/>
          <a:ln w="9525" cap="flat" cmpd="sng">
            <a:solidFill>
              <a:schemeClr val="dk2"/>
            </a:solidFill>
            <a:prstDash val="solid"/>
            <a:round/>
            <a:headEnd type="oval" w="med" len="med"/>
            <a:tailEnd type="oval" w="med" len="med"/>
          </a:ln>
        </p:spPr>
      </p:cxnSp>
      <p:cxnSp>
        <p:nvCxnSpPr>
          <p:cNvPr id="846" name="Google Shape;846;p73"/>
          <p:cNvCxnSpPr/>
          <p:nvPr/>
        </p:nvCxnSpPr>
        <p:spPr>
          <a:xfrm rot="10800000">
            <a:off x="4638310" y="3173412"/>
            <a:ext cx="0" cy="504900"/>
          </a:xfrm>
          <a:prstGeom prst="straightConnector1">
            <a:avLst/>
          </a:prstGeom>
          <a:noFill/>
          <a:ln w="9525" cap="flat" cmpd="sng">
            <a:solidFill>
              <a:schemeClr val="dk2"/>
            </a:solidFill>
            <a:prstDash val="solid"/>
            <a:round/>
            <a:headEnd type="oval" w="med" len="med"/>
            <a:tailEnd type="none" w="med" len="med"/>
          </a:ln>
        </p:spPr>
      </p:cxnSp>
      <p:cxnSp>
        <p:nvCxnSpPr>
          <p:cNvPr id="847" name="Google Shape;847;p73"/>
          <p:cNvCxnSpPr/>
          <p:nvPr/>
        </p:nvCxnSpPr>
        <p:spPr>
          <a:xfrm rot="10800000">
            <a:off x="1752766" y="3169212"/>
            <a:ext cx="0" cy="509100"/>
          </a:xfrm>
          <a:prstGeom prst="straightConnector1">
            <a:avLst/>
          </a:prstGeom>
          <a:noFill/>
          <a:ln w="9525" cap="flat" cmpd="sng">
            <a:solidFill>
              <a:schemeClr val="dk2"/>
            </a:solidFill>
            <a:prstDash val="solid"/>
            <a:round/>
            <a:headEnd type="oval" w="med" len="med"/>
            <a:tailEnd type="none" w="med" len="med"/>
          </a:ln>
        </p:spPr>
      </p:cxnSp>
      <p:cxnSp>
        <p:nvCxnSpPr>
          <p:cNvPr id="848" name="Google Shape;848;p73"/>
          <p:cNvCxnSpPr/>
          <p:nvPr/>
        </p:nvCxnSpPr>
        <p:spPr>
          <a:xfrm rot="10800000">
            <a:off x="3197956" y="2676500"/>
            <a:ext cx="0" cy="492600"/>
          </a:xfrm>
          <a:prstGeom prst="straightConnector1">
            <a:avLst/>
          </a:prstGeom>
          <a:noFill/>
          <a:ln w="9525" cap="flat" cmpd="sng">
            <a:solidFill>
              <a:schemeClr val="dk2"/>
            </a:solidFill>
            <a:prstDash val="solid"/>
            <a:round/>
            <a:headEnd type="none" w="med" len="med"/>
            <a:tailEnd type="oval" w="med" len="med"/>
          </a:ln>
        </p:spPr>
      </p:cxnSp>
      <p:cxnSp>
        <p:nvCxnSpPr>
          <p:cNvPr id="849" name="Google Shape;849;p73"/>
          <p:cNvCxnSpPr/>
          <p:nvPr/>
        </p:nvCxnSpPr>
        <p:spPr>
          <a:xfrm rot="10800000">
            <a:off x="6081083" y="2676500"/>
            <a:ext cx="0" cy="486300"/>
          </a:xfrm>
          <a:prstGeom prst="straightConnector1">
            <a:avLst/>
          </a:prstGeom>
          <a:noFill/>
          <a:ln w="9525" cap="flat" cmpd="sng">
            <a:solidFill>
              <a:schemeClr val="dk2"/>
            </a:solidFill>
            <a:prstDash val="solid"/>
            <a:round/>
            <a:headEnd type="none" w="med" len="med"/>
            <a:tailEnd type="oval" w="med" len="med"/>
          </a:ln>
        </p:spPr>
      </p:cxnSp>
      <p:cxnSp>
        <p:nvCxnSpPr>
          <p:cNvPr id="21" name="Google Shape;846;p73">
            <a:extLst>
              <a:ext uri="{FF2B5EF4-FFF2-40B4-BE49-F238E27FC236}">
                <a16:creationId xmlns:a16="http://schemas.microsoft.com/office/drawing/2014/main" id="{00AAC41D-B385-468A-8154-6D0BA0CD87F0}"/>
              </a:ext>
            </a:extLst>
          </p:cNvPr>
          <p:cNvCxnSpPr>
            <a:cxnSpLocks/>
          </p:cNvCxnSpPr>
          <p:nvPr/>
        </p:nvCxnSpPr>
        <p:spPr>
          <a:xfrm rot="10800000">
            <a:off x="7548448" y="3165891"/>
            <a:ext cx="0" cy="504900"/>
          </a:xfrm>
          <a:prstGeom prst="straightConnector1">
            <a:avLst/>
          </a:prstGeom>
          <a:noFill/>
          <a:ln w="9525" cap="flat" cmpd="sng">
            <a:solidFill>
              <a:schemeClr val="dk2"/>
            </a:solidFill>
            <a:prstDash val="solid"/>
            <a:round/>
            <a:headEnd type="oval" w="med" len="med"/>
            <a:tailEnd type="none" w="med" len="med"/>
          </a:ln>
        </p:spPr>
      </p:cxnSp>
      <p:sp>
        <p:nvSpPr>
          <p:cNvPr id="22" name="Google Shape;835;p73">
            <a:extLst>
              <a:ext uri="{FF2B5EF4-FFF2-40B4-BE49-F238E27FC236}">
                <a16:creationId xmlns:a16="http://schemas.microsoft.com/office/drawing/2014/main" id="{EDC1081E-AAAE-45AC-9E78-BB557BA7785F}"/>
              </a:ext>
            </a:extLst>
          </p:cNvPr>
          <p:cNvSpPr/>
          <p:nvPr/>
        </p:nvSpPr>
        <p:spPr>
          <a:xfrm>
            <a:off x="7192214" y="3834580"/>
            <a:ext cx="632394" cy="549842"/>
          </a:xfrm>
          <a:custGeom>
            <a:avLst/>
            <a:gdLst/>
            <a:ahLst/>
            <a:cxnLst/>
            <a:rect l="l" t="t" r="r" b="b"/>
            <a:pathLst>
              <a:path w="76238" h="66286" extrusionOk="0">
                <a:moveTo>
                  <a:pt x="40846" y="0"/>
                </a:moveTo>
                <a:cubicBezTo>
                  <a:pt x="36387" y="0"/>
                  <a:pt x="31933" y="668"/>
                  <a:pt x="27688" y="2013"/>
                </a:cubicBezTo>
                <a:cubicBezTo>
                  <a:pt x="19197" y="4706"/>
                  <a:pt x="11208" y="10162"/>
                  <a:pt x="5958" y="17374"/>
                </a:cubicBezTo>
                <a:cubicBezTo>
                  <a:pt x="1" y="25592"/>
                  <a:pt x="3265" y="37643"/>
                  <a:pt x="6483" y="46317"/>
                </a:cubicBezTo>
                <a:cubicBezTo>
                  <a:pt x="8880" y="52754"/>
                  <a:pt x="12121" y="59350"/>
                  <a:pt x="17964" y="62956"/>
                </a:cubicBezTo>
                <a:cubicBezTo>
                  <a:pt x="22263" y="65594"/>
                  <a:pt x="27432" y="66285"/>
                  <a:pt x="32489" y="66285"/>
                </a:cubicBezTo>
                <a:cubicBezTo>
                  <a:pt x="32990" y="66285"/>
                  <a:pt x="33490" y="66278"/>
                  <a:pt x="33988" y="66266"/>
                </a:cubicBezTo>
                <a:cubicBezTo>
                  <a:pt x="43300" y="66038"/>
                  <a:pt x="52590" y="64075"/>
                  <a:pt x="61195" y="60491"/>
                </a:cubicBezTo>
                <a:cubicBezTo>
                  <a:pt x="65806" y="58597"/>
                  <a:pt x="70417" y="56040"/>
                  <a:pt x="73064" y="51818"/>
                </a:cubicBezTo>
                <a:cubicBezTo>
                  <a:pt x="75758" y="47572"/>
                  <a:pt x="76032" y="42300"/>
                  <a:pt x="76123" y="37278"/>
                </a:cubicBezTo>
                <a:cubicBezTo>
                  <a:pt x="76237" y="29654"/>
                  <a:pt x="75986" y="21620"/>
                  <a:pt x="72106" y="15046"/>
                </a:cubicBezTo>
                <a:cubicBezTo>
                  <a:pt x="68842" y="9500"/>
                  <a:pt x="63250" y="5574"/>
                  <a:pt x="57269" y="3154"/>
                </a:cubicBezTo>
                <a:cubicBezTo>
                  <a:pt x="56014" y="2652"/>
                  <a:pt x="54713" y="2196"/>
                  <a:pt x="53412" y="1808"/>
                </a:cubicBezTo>
                <a:cubicBezTo>
                  <a:pt x="49338" y="605"/>
                  <a:pt x="45090" y="0"/>
                  <a:pt x="408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837;p73">
            <a:extLst>
              <a:ext uri="{FF2B5EF4-FFF2-40B4-BE49-F238E27FC236}">
                <a16:creationId xmlns:a16="http://schemas.microsoft.com/office/drawing/2014/main" id="{625DCBE2-8C8E-46A0-9089-ADEC9681FCFF}"/>
              </a:ext>
            </a:extLst>
          </p:cNvPr>
          <p:cNvSpPr txBox="1"/>
          <p:nvPr/>
        </p:nvSpPr>
        <p:spPr>
          <a:xfrm>
            <a:off x="6800432" y="4052968"/>
            <a:ext cx="1491142" cy="370200"/>
          </a:xfrm>
          <a:prstGeom prst="rect">
            <a:avLst/>
          </a:prstGeom>
          <a:noFill/>
          <a:ln>
            <a:noFill/>
          </a:ln>
        </p:spPr>
        <p:txBody>
          <a:bodyPr spcFirstLastPara="1" wrap="square" lIns="91425" tIns="91425" rIns="91425" bIns="91425" anchor="ctr" anchorCtr="0">
            <a:noAutofit/>
          </a:bodyPr>
          <a:lstStyle/>
          <a:p>
            <a:pPr algn="ctr"/>
            <a:r>
              <a:rPr lang="en-US" sz="1600">
                <a:solidFill>
                  <a:schemeClr val="accent6">
                    <a:lumMod val="50000"/>
                  </a:schemeClr>
                </a:solidFill>
                <a:latin typeface="Sahitya"/>
                <a:ea typeface="Playfair Display"/>
                <a:sym typeface="Playfair Display"/>
              </a:rPr>
              <a:t>Finalize the model</a:t>
            </a:r>
            <a:endParaRPr lang="en-US" sz="1600">
              <a:solidFill>
                <a:schemeClr val="accent6">
                  <a:lumMod val="50000"/>
                </a:schemeClr>
              </a:solidFill>
              <a:latin typeface="Sahitya"/>
              <a:ea typeface="Playfair Display"/>
            </a:endParaRPr>
          </a:p>
          <a:p>
            <a:pPr marL="0" lvl="0" indent="0" algn="ctr">
              <a:spcBef>
                <a:spcPts val="0"/>
              </a:spcBef>
              <a:spcAft>
                <a:spcPts val="0"/>
              </a:spcAft>
              <a:buNone/>
            </a:pPr>
            <a:endParaRPr lang="en-US" sz="1600">
              <a:solidFill>
                <a:schemeClr val="accent6">
                  <a:lumMod val="50000"/>
                </a:schemeClr>
              </a:solidFill>
              <a:latin typeface="Sahitya"/>
              <a:ea typeface="Playfair Display"/>
            </a:endParaRPr>
          </a:p>
        </p:txBody>
      </p:sp>
    </p:spTree>
    <p:extLst>
      <p:ext uri="{BB962C8B-B14F-4D97-AF65-F5344CB8AC3E}">
        <p14:creationId xmlns:p14="http://schemas.microsoft.com/office/powerpoint/2010/main" val="39442681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BB8D3A-5258-486E-8C9A-BBD654F9FC92}"/>
              </a:ext>
            </a:extLst>
          </p:cNvPr>
          <p:cNvSpPr>
            <a:spLocks noGrp="1"/>
          </p:cNvSpPr>
          <p:nvPr>
            <p:ph type="title"/>
          </p:nvPr>
        </p:nvSpPr>
        <p:spPr/>
        <p:txBody>
          <a:bodyPr/>
          <a:lstStyle/>
          <a:p>
            <a:pPr algn="ctr"/>
            <a:r>
              <a:rPr lang="en-US"/>
              <a:t>Data Splitting</a:t>
            </a:r>
          </a:p>
        </p:txBody>
      </p:sp>
      <p:sp>
        <p:nvSpPr>
          <p:cNvPr id="6" name="Google Shape;399;p35">
            <a:extLst>
              <a:ext uri="{FF2B5EF4-FFF2-40B4-BE49-F238E27FC236}">
                <a16:creationId xmlns:a16="http://schemas.microsoft.com/office/drawing/2014/main" id="{5F056C42-B5C7-4F96-8B08-F6EE9192E2B7}"/>
              </a:ext>
            </a:extLst>
          </p:cNvPr>
          <p:cNvSpPr txBox="1">
            <a:spLocks noGrp="1"/>
          </p:cNvSpPr>
          <p:nvPr/>
        </p:nvSpPr>
        <p:spPr>
          <a:xfrm>
            <a:off x="1344392" y="2865618"/>
            <a:ext cx="6471118" cy="108665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rgbClr val="434343"/>
              </a:buClr>
              <a:buSzPts val="1200"/>
              <a:buFont typeface="Livvic"/>
              <a:buAutoNum type="arabicPeriod"/>
              <a:defRPr sz="1200" b="0" i="0" u="none" strike="noStrike" cap="none">
                <a:solidFill>
                  <a:schemeClr val="accent3"/>
                </a:solidFill>
                <a:latin typeface="Montserrat"/>
                <a:ea typeface="Montserrat"/>
                <a:cs typeface="Montserrat"/>
                <a:sym typeface="Montserrat"/>
              </a:defRPr>
            </a:lvl1pPr>
            <a:lvl2pPr marL="914400" marR="0" lvl="1" indent="-317500" algn="l" rtl="0">
              <a:lnSpc>
                <a:spcPct val="100000"/>
              </a:lnSpc>
              <a:spcBef>
                <a:spcPts val="0"/>
              </a:spcBef>
              <a:spcAft>
                <a:spcPts val="0"/>
              </a:spcAft>
              <a:buClr>
                <a:srgbClr val="434343"/>
              </a:buClr>
              <a:buSzPts val="1200"/>
              <a:buFont typeface="Roboto Condensed"/>
              <a:buAutoNum type="alphaLcPeriod"/>
              <a:defRPr sz="1400" b="0" i="0" u="none" strike="noStrike" cap="none">
                <a:solidFill>
                  <a:schemeClr val="accent3"/>
                </a:solidFill>
                <a:latin typeface="Montserrat"/>
                <a:ea typeface="Montserrat"/>
                <a:cs typeface="Montserrat"/>
                <a:sym typeface="Montserrat"/>
              </a:defRPr>
            </a:lvl2pPr>
            <a:lvl3pPr marL="1371600" marR="0" lvl="2" indent="-317500" algn="l" rtl="0">
              <a:lnSpc>
                <a:spcPct val="100000"/>
              </a:lnSpc>
              <a:spcBef>
                <a:spcPts val="0"/>
              </a:spcBef>
              <a:spcAft>
                <a:spcPts val="0"/>
              </a:spcAft>
              <a:buClr>
                <a:srgbClr val="434343"/>
              </a:buClr>
              <a:buSzPts val="1200"/>
              <a:buFont typeface="Roboto Condensed"/>
              <a:buAutoNum type="romanLcPeriod"/>
              <a:defRPr sz="1400" b="0" i="0" u="none" strike="noStrike" cap="none">
                <a:solidFill>
                  <a:schemeClr val="accent3"/>
                </a:solidFill>
                <a:latin typeface="Montserrat"/>
                <a:ea typeface="Montserrat"/>
                <a:cs typeface="Montserrat"/>
                <a:sym typeface="Montserrat"/>
              </a:defRPr>
            </a:lvl3pPr>
            <a:lvl4pPr marL="1828800" marR="0" lvl="3" indent="-317500" algn="l" rtl="0">
              <a:lnSpc>
                <a:spcPct val="100000"/>
              </a:lnSpc>
              <a:spcBef>
                <a:spcPts val="0"/>
              </a:spcBef>
              <a:spcAft>
                <a:spcPts val="0"/>
              </a:spcAft>
              <a:buClr>
                <a:srgbClr val="434343"/>
              </a:buClr>
              <a:buSzPts val="1200"/>
              <a:buFont typeface="Roboto Condensed"/>
              <a:buAutoNum type="arabicPeriod"/>
              <a:defRPr sz="1400" b="0" i="0" u="none" strike="noStrike" cap="none">
                <a:solidFill>
                  <a:schemeClr val="accent3"/>
                </a:solidFill>
                <a:latin typeface="Montserrat"/>
                <a:ea typeface="Montserrat"/>
                <a:cs typeface="Montserrat"/>
                <a:sym typeface="Montserrat"/>
              </a:defRPr>
            </a:lvl4pPr>
            <a:lvl5pPr marL="2286000" marR="0" lvl="4" indent="-317500" algn="l" rtl="0">
              <a:lnSpc>
                <a:spcPct val="100000"/>
              </a:lnSpc>
              <a:spcBef>
                <a:spcPts val="0"/>
              </a:spcBef>
              <a:spcAft>
                <a:spcPts val="0"/>
              </a:spcAft>
              <a:buClr>
                <a:srgbClr val="434343"/>
              </a:buClr>
              <a:buSzPts val="1200"/>
              <a:buFont typeface="Roboto Condensed"/>
              <a:buAutoNum type="alphaLcPeriod"/>
              <a:defRPr sz="1400" b="0" i="0" u="none" strike="noStrike" cap="none">
                <a:solidFill>
                  <a:schemeClr val="accent3"/>
                </a:solidFill>
                <a:latin typeface="Montserrat"/>
                <a:ea typeface="Montserrat"/>
                <a:cs typeface="Montserrat"/>
                <a:sym typeface="Montserrat"/>
              </a:defRPr>
            </a:lvl5pPr>
            <a:lvl6pPr marL="2743200" marR="0" lvl="5" indent="-317500" algn="l" rtl="0">
              <a:lnSpc>
                <a:spcPct val="100000"/>
              </a:lnSpc>
              <a:spcBef>
                <a:spcPts val="0"/>
              </a:spcBef>
              <a:spcAft>
                <a:spcPts val="0"/>
              </a:spcAft>
              <a:buClr>
                <a:srgbClr val="434343"/>
              </a:buClr>
              <a:buSzPts val="1200"/>
              <a:buFont typeface="Roboto Condensed"/>
              <a:buAutoNum type="romanLcPeriod"/>
              <a:defRPr sz="1400" b="0" i="0" u="none" strike="noStrike" cap="none">
                <a:solidFill>
                  <a:schemeClr val="accent3"/>
                </a:solidFill>
                <a:latin typeface="Montserrat"/>
                <a:ea typeface="Montserrat"/>
                <a:cs typeface="Montserrat"/>
                <a:sym typeface="Montserrat"/>
              </a:defRPr>
            </a:lvl6pPr>
            <a:lvl7pPr marL="3200400" marR="0" lvl="6" indent="-317500" algn="l" rtl="0">
              <a:lnSpc>
                <a:spcPct val="100000"/>
              </a:lnSpc>
              <a:spcBef>
                <a:spcPts val="0"/>
              </a:spcBef>
              <a:spcAft>
                <a:spcPts val="0"/>
              </a:spcAft>
              <a:buClr>
                <a:srgbClr val="434343"/>
              </a:buClr>
              <a:buSzPts val="1200"/>
              <a:buFont typeface="Roboto Condensed"/>
              <a:buAutoNum type="arabicPeriod"/>
              <a:defRPr sz="1400" b="0" i="0" u="none" strike="noStrike" cap="none">
                <a:solidFill>
                  <a:schemeClr val="accent3"/>
                </a:solidFill>
                <a:latin typeface="Montserrat"/>
                <a:ea typeface="Montserrat"/>
                <a:cs typeface="Montserrat"/>
                <a:sym typeface="Montserrat"/>
              </a:defRPr>
            </a:lvl7pPr>
            <a:lvl8pPr marL="3657600" marR="0" lvl="7" indent="-317500" algn="l" rtl="0">
              <a:lnSpc>
                <a:spcPct val="100000"/>
              </a:lnSpc>
              <a:spcBef>
                <a:spcPts val="0"/>
              </a:spcBef>
              <a:spcAft>
                <a:spcPts val="0"/>
              </a:spcAft>
              <a:buClr>
                <a:srgbClr val="434343"/>
              </a:buClr>
              <a:buSzPts val="1200"/>
              <a:buFont typeface="Roboto Condensed"/>
              <a:buAutoNum type="alphaLcPeriod"/>
              <a:defRPr sz="1400" b="0" i="0" u="none" strike="noStrike" cap="none">
                <a:solidFill>
                  <a:schemeClr val="accent3"/>
                </a:solidFill>
                <a:latin typeface="Montserrat"/>
                <a:ea typeface="Montserrat"/>
                <a:cs typeface="Montserrat"/>
                <a:sym typeface="Montserrat"/>
              </a:defRPr>
            </a:lvl8pPr>
            <a:lvl9pPr marL="4114800" marR="0" lvl="8" indent="-317500" algn="l" rtl="0">
              <a:lnSpc>
                <a:spcPct val="100000"/>
              </a:lnSpc>
              <a:spcBef>
                <a:spcPts val="0"/>
              </a:spcBef>
              <a:spcAft>
                <a:spcPts val="0"/>
              </a:spcAft>
              <a:buClr>
                <a:srgbClr val="434343"/>
              </a:buClr>
              <a:buSzPts val="1200"/>
              <a:buFont typeface="Roboto Condensed"/>
              <a:buAutoNum type="romanLcPeriod"/>
              <a:defRPr sz="1400" b="0" i="0" u="none" strike="noStrike" cap="none">
                <a:solidFill>
                  <a:schemeClr val="accent3"/>
                </a:solidFill>
                <a:latin typeface="Montserrat"/>
                <a:ea typeface="Montserrat"/>
                <a:cs typeface="Montserrat"/>
                <a:sym typeface="Montserrat"/>
              </a:defRPr>
            </a:lvl9pPr>
          </a:lstStyle>
          <a:p>
            <a:pPr marL="0" lvl="0" indent="0" algn="ctr" rtl="0">
              <a:spcBef>
                <a:spcPts val="0"/>
              </a:spcBef>
              <a:spcAft>
                <a:spcPts val="0"/>
              </a:spcAft>
              <a:buNone/>
            </a:pPr>
            <a:r>
              <a:rPr lang="en">
                <a:solidFill>
                  <a:schemeClr val="tx1"/>
                </a:solidFill>
              </a:rPr>
              <a:t>Before we do model selection, we </a:t>
            </a:r>
            <a:r>
              <a:rPr lang="en" b="1">
                <a:solidFill>
                  <a:schemeClr val="tx1"/>
                </a:solidFill>
              </a:rPr>
              <a:t>split</a:t>
            </a:r>
            <a:r>
              <a:rPr lang="en">
                <a:solidFill>
                  <a:schemeClr val="tx1"/>
                </a:solidFill>
              </a:rPr>
              <a:t> the data with </a:t>
            </a:r>
            <a:r>
              <a:rPr lang="en" b="1">
                <a:solidFill>
                  <a:schemeClr val="tx1"/>
                </a:solidFill>
              </a:rPr>
              <a:t>80:20</a:t>
            </a:r>
            <a:r>
              <a:rPr lang="en">
                <a:solidFill>
                  <a:schemeClr val="tx1"/>
                </a:solidFill>
              </a:rPr>
              <a:t> train:test proportion using </a:t>
            </a:r>
            <a:r>
              <a:rPr lang="en" b="1">
                <a:solidFill>
                  <a:schemeClr val="tx1"/>
                </a:solidFill>
              </a:rPr>
              <a:t>stratify=y </a:t>
            </a:r>
            <a:r>
              <a:rPr lang="en">
                <a:solidFill>
                  <a:schemeClr val="tx1"/>
                </a:solidFill>
              </a:rPr>
              <a:t>condition to avoid imbalance data splitting</a:t>
            </a:r>
            <a:endParaRPr lang="en-US">
              <a:solidFill>
                <a:schemeClr val="tx1"/>
              </a:solidFill>
            </a:endParaRPr>
          </a:p>
        </p:txBody>
      </p:sp>
      <p:grpSp>
        <p:nvGrpSpPr>
          <p:cNvPr id="7" name="Group 6">
            <a:extLst>
              <a:ext uri="{FF2B5EF4-FFF2-40B4-BE49-F238E27FC236}">
                <a16:creationId xmlns:a16="http://schemas.microsoft.com/office/drawing/2014/main" id="{173AB75E-74AD-4A6C-B9A3-B1158242E9DD}"/>
              </a:ext>
            </a:extLst>
          </p:cNvPr>
          <p:cNvGrpSpPr/>
          <p:nvPr/>
        </p:nvGrpSpPr>
        <p:grpSpPr>
          <a:xfrm>
            <a:off x="2140261" y="2468523"/>
            <a:ext cx="4624938" cy="240631"/>
            <a:chOff x="2140261" y="2468523"/>
            <a:chExt cx="4624938" cy="240631"/>
          </a:xfrm>
        </p:grpSpPr>
        <p:cxnSp>
          <p:nvCxnSpPr>
            <p:cNvPr id="13" name="Straight Connector 12">
              <a:extLst>
                <a:ext uri="{FF2B5EF4-FFF2-40B4-BE49-F238E27FC236}">
                  <a16:creationId xmlns:a16="http://schemas.microsoft.com/office/drawing/2014/main" id="{50FC8480-BE68-4463-B18C-F0E8322F5B96}"/>
                </a:ext>
              </a:extLst>
            </p:cNvPr>
            <p:cNvCxnSpPr>
              <a:cxnSpLocks/>
            </p:cNvCxnSpPr>
            <p:nvPr/>
          </p:nvCxnSpPr>
          <p:spPr>
            <a:xfrm>
              <a:off x="2246138" y="2588839"/>
              <a:ext cx="4398746" cy="0"/>
            </a:xfrm>
            <a:prstGeom prst="line">
              <a:avLst/>
            </a:prstGeom>
            <a:solidFill>
              <a:srgbClr val="FFC000"/>
            </a:solidFill>
            <a:ln w="57150">
              <a:solidFill>
                <a:srgbClr val="FFC000"/>
              </a:solidFill>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E350DD8F-B89D-4F6E-B904-B9EB814A55EF}"/>
                </a:ext>
              </a:extLst>
            </p:cNvPr>
            <p:cNvSpPr/>
            <p:nvPr/>
          </p:nvSpPr>
          <p:spPr>
            <a:xfrm>
              <a:off x="2140261" y="2468523"/>
              <a:ext cx="240630" cy="240631"/>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en-US"/>
            </a:p>
          </p:txBody>
        </p:sp>
        <p:sp>
          <p:nvSpPr>
            <p:cNvPr id="15" name="Oval 14">
              <a:extLst>
                <a:ext uri="{FF2B5EF4-FFF2-40B4-BE49-F238E27FC236}">
                  <a16:creationId xmlns:a16="http://schemas.microsoft.com/office/drawing/2014/main" id="{D2DE02C2-94AD-470C-B02D-D18DF584B758}"/>
                </a:ext>
              </a:extLst>
            </p:cNvPr>
            <p:cNvSpPr/>
            <p:nvPr/>
          </p:nvSpPr>
          <p:spPr>
            <a:xfrm>
              <a:off x="6524568" y="2468523"/>
              <a:ext cx="240631" cy="240631"/>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en-US"/>
            </a:p>
          </p:txBody>
        </p:sp>
      </p:grpSp>
      <p:cxnSp>
        <p:nvCxnSpPr>
          <p:cNvPr id="8" name="Straight Connector 7">
            <a:extLst>
              <a:ext uri="{FF2B5EF4-FFF2-40B4-BE49-F238E27FC236}">
                <a16:creationId xmlns:a16="http://schemas.microsoft.com/office/drawing/2014/main" id="{4D1414D2-12E1-472C-95D1-1923F6F8EFC5}"/>
              </a:ext>
            </a:extLst>
          </p:cNvPr>
          <p:cNvCxnSpPr>
            <a:cxnSpLocks/>
          </p:cNvCxnSpPr>
          <p:nvPr/>
        </p:nvCxnSpPr>
        <p:spPr>
          <a:xfrm>
            <a:off x="5396006" y="2034146"/>
            <a:ext cx="0" cy="824729"/>
          </a:xfrm>
          <a:prstGeom prst="line">
            <a:avLst/>
          </a:prstGeom>
          <a:ln w="28575">
            <a:solidFill>
              <a:schemeClr val="accent5"/>
            </a:solidFill>
            <a:prstDash val="sysDash"/>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436AFC05-6198-4085-BD63-F3F6C397476D}"/>
              </a:ext>
            </a:extLst>
          </p:cNvPr>
          <p:cNvCxnSpPr>
            <a:cxnSpLocks/>
          </p:cNvCxnSpPr>
          <p:nvPr/>
        </p:nvCxnSpPr>
        <p:spPr>
          <a:xfrm>
            <a:off x="2246138" y="2324144"/>
            <a:ext cx="3149868" cy="0"/>
          </a:xfrm>
          <a:prstGeom prst="straightConnector1">
            <a:avLst/>
          </a:prstGeom>
          <a:ln w="28575">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32C9BE86-E523-4F3E-B625-C6AEDE3E642C}"/>
              </a:ext>
            </a:extLst>
          </p:cNvPr>
          <p:cNvCxnSpPr>
            <a:cxnSpLocks/>
          </p:cNvCxnSpPr>
          <p:nvPr/>
        </p:nvCxnSpPr>
        <p:spPr>
          <a:xfrm>
            <a:off x="5396006" y="2324144"/>
            <a:ext cx="1248878" cy="0"/>
          </a:xfrm>
          <a:prstGeom prst="straightConnector1">
            <a:avLst/>
          </a:prstGeom>
          <a:ln w="28575">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Google Shape;399;p35">
            <a:extLst>
              <a:ext uri="{FF2B5EF4-FFF2-40B4-BE49-F238E27FC236}">
                <a16:creationId xmlns:a16="http://schemas.microsoft.com/office/drawing/2014/main" id="{7CB103FE-6274-4264-8733-42B61B251DC1}"/>
              </a:ext>
            </a:extLst>
          </p:cNvPr>
          <p:cNvSpPr txBox="1">
            <a:spLocks/>
          </p:cNvSpPr>
          <p:nvPr/>
        </p:nvSpPr>
        <p:spPr>
          <a:xfrm>
            <a:off x="3073912" y="2034146"/>
            <a:ext cx="976959" cy="461665"/>
          </a:xfrm>
          <a:prstGeom prst="rect">
            <a:avLst/>
          </a:prstGeom>
          <a:solidFill>
            <a:srgbClr val="292C35"/>
          </a:solidFill>
          <a:ln>
            <a:noFill/>
          </a:ln>
        </p:spPr>
        <p:txBody>
          <a:bodyPr spcFirstLastPara="1" wrap="square" lIns="0" tIns="0" rIns="0" bIns="0" anchor="ctr"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indent="0" algn="ctr"/>
            <a:r>
              <a:rPr lang="en-GB" sz="1500">
                <a:solidFill>
                  <a:srgbClr val="FFFFFF"/>
                </a:solidFill>
                <a:latin typeface="Sahitya"/>
              </a:rPr>
              <a:t>Train set</a:t>
            </a:r>
            <a:endParaRPr lang="en-US">
              <a:solidFill>
                <a:srgbClr val="FFFFFF"/>
              </a:solidFill>
            </a:endParaRPr>
          </a:p>
          <a:p>
            <a:pPr marL="0" indent="0" algn="ctr"/>
            <a:r>
              <a:rPr lang="en-GB" sz="1500">
                <a:solidFill>
                  <a:srgbClr val="FFFFFF"/>
                </a:solidFill>
                <a:latin typeface="Sahitya"/>
              </a:rPr>
              <a:t>80%</a:t>
            </a:r>
          </a:p>
        </p:txBody>
      </p:sp>
      <p:sp>
        <p:nvSpPr>
          <p:cNvPr id="12" name="Google Shape;399;p35">
            <a:extLst>
              <a:ext uri="{FF2B5EF4-FFF2-40B4-BE49-F238E27FC236}">
                <a16:creationId xmlns:a16="http://schemas.microsoft.com/office/drawing/2014/main" id="{718F7C32-2064-48F2-83B5-0A671D310998}"/>
              </a:ext>
            </a:extLst>
          </p:cNvPr>
          <p:cNvSpPr txBox="1">
            <a:spLocks/>
          </p:cNvSpPr>
          <p:nvPr/>
        </p:nvSpPr>
        <p:spPr>
          <a:xfrm>
            <a:off x="5591528" y="2042002"/>
            <a:ext cx="834376" cy="461665"/>
          </a:xfrm>
          <a:prstGeom prst="rect">
            <a:avLst/>
          </a:prstGeom>
          <a:solidFill>
            <a:srgbClr val="292C35"/>
          </a:solidFill>
          <a:ln>
            <a:noFill/>
          </a:ln>
        </p:spPr>
        <p:txBody>
          <a:bodyPr spcFirstLastPara="1" wrap="square" lIns="0" tIns="0" rIns="0" bIns="0" anchor="ctr"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indent="0" algn="ctr"/>
            <a:r>
              <a:rPr lang="en-GB" sz="1500">
                <a:solidFill>
                  <a:schemeClr val="bg1"/>
                </a:solidFill>
                <a:latin typeface="Sahitya"/>
              </a:rPr>
              <a:t>Test set</a:t>
            </a:r>
            <a:endParaRPr lang="en-US">
              <a:solidFill>
                <a:schemeClr val="bg1"/>
              </a:solidFill>
            </a:endParaRPr>
          </a:p>
          <a:p>
            <a:pPr marL="0" indent="0" algn="ctr"/>
            <a:r>
              <a:rPr lang="en-GB" sz="1500">
                <a:solidFill>
                  <a:schemeClr val="bg1"/>
                </a:solidFill>
                <a:latin typeface="Sahitya"/>
              </a:rPr>
              <a:t>20%</a:t>
            </a:r>
          </a:p>
        </p:txBody>
      </p:sp>
    </p:spTree>
    <p:extLst>
      <p:ext uri="{BB962C8B-B14F-4D97-AF65-F5344CB8AC3E}">
        <p14:creationId xmlns:p14="http://schemas.microsoft.com/office/powerpoint/2010/main" val="47889050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9E7D3F-0ED7-49D1-973C-657B0173D9EC}"/>
              </a:ext>
            </a:extLst>
          </p:cNvPr>
          <p:cNvSpPr>
            <a:spLocks noGrp="1"/>
          </p:cNvSpPr>
          <p:nvPr>
            <p:ph type="title"/>
          </p:nvPr>
        </p:nvSpPr>
        <p:spPr/>
        <p:txBody>
          <a:bodyPr/>
          <a:lstStyle/>
          <a:p>
            <a:r>
              <a:rPr lang="en-US">
                <a:solidFill>
                  <a:schemeClr val="accent6">
                    <a:lumMod val="50000"/>
                  </a:schemeClr>
                </a:solidFill>
              </a:rPr>
              <a:t>Model Selection</a:t>
            </a:r>
          </a:p>
        </p:txBody>
      </p:sp>
      <p:sp>
        <p:nvSpPr>
          <p:cNvPr id="3" name="Text Placeholder 2">
            <a:extLst>
              <a:ext uri="{FF2B5EF4-FFF2-40B4-BE49-F238E27FC236}">
                <a16:creationId xmlns:a16="http://schemas.microsoft.com/office/drawing/2014/main" id="{483AC545-D601-439B-AAAA-5A51BE0442F4}"/>
              </a:ext>
            </a:extLst>
          </p:cNvPr>
          <p:cNvSpPr>
            <a:spLocks noGrp="1"/>
          </p:cNvSpPr>
          <p:nvPr>
            <p:ph type="body" idx="1"/>
          </p:nvPr>
        </p:nvSpPr>
        <p:spPr>
          <a:xfrm>
            <a:off x="983191" y="2314485"/>
            <a:ext cx="2364987" cy="2334158"/>
          </a:xfrm>
        </p:spPr>
        <p:txBody>
          <a:bodyPr/>
          <a:lstStyle/>
          <a:p>
            <a:r>
              <a:rPr lang="en-US">
                <a:solidFill>
                  <a:schemeClr val="tx1"/>
                </a:solidFill>
              </a:rPr>
              <a:t>Logistic Regression</a:t>
            </a:r>
            <a:endParaRPr lang="en-US"/>
          </a:p>
          <a:p>
            <a:r>
              <a:rPr lang="en-US">
                <a:solidFill>
                  <a:schemeClr val="tx1"/>
                </a:solidFill>
              </a:rPr>
              <a:t>K-Nearest Neighbors</a:t>
            </a:r>
            <a:endParaRPr lang="en-US"/>
          </a:p>
          <a:p>
            <a:r>
              <a:rPr lang="en-US">
                <a:solidFill>
                  <a:schemeClr val="tx1"/>
                </a:solidFill>
              </a:rPr>
              <a:t>Decision Tree</a:t>
            </a:r>
            <a:endParaRPr lang="en-US"/>
          </a:p>
          <a:p>
            <a:r>
              <a:rPr lang="en-US">
                <a:solidFill>
                  <a:schemeClr val="tx1"/>
                </a:solidFill>
              </a:rPr>
              <a:t>Random Forest</a:t>
            </a:r>
            <a:endParaRPr lang="en-US"/>
          </a:p>
          <a:p>
            <a:r>
              <a:rPr lang="en-US" err="1">
                <a:solidFill>
                  <a:schemeClr val="tx1"/>
                </a:solidFill>
              </a:rPr>
              <a:t>XGBoost</a:t>
            </a:r>
            <a:endParaRPr lang="en-US"/>
          </a:p>
          <a:p>
            <a:r>
              <a:rPr lang="en-US" err="1">
                <a:solidFill>
                  <a:schemeClr val="tx1"/>
                </a:solidFill>
              </a:rPr>
              <a:t>Catboost</a:t>
            </a:r>
            <a:endParaRPr lang="en-US"/>
          </a:p>
          <a:p>
            <a:endParaRPr lang="en-US"/>
          </a:p>
          <a:p>
            <a:endParaRPr lang="en-US"/>
          </a:p>
        </p:txBody>
      </p:sp>
      <p:sp>
        <p:nvSpPr>
          <p:cNvPr id="4" name="Google Shape;391;p34">
            <a:extLst>
              <a:ext uri="{FF2B5EF4-FFF2-40B4-BE49-F238E27FC236}">
                <a16:creationId xmlns:a16="http://schemas.microsoft.com/office/drawing/2014/main" id="{D9B1C99B-0757-4DCD-9FEF-1895F64E2258}"/>
              </a:ext>
            </a:extLst>
          </p:cNvPr>
          <p:cNvSpPr txBox="1">
            <a:spLocks/>
          </p:cNvSpPr>
          <p:nvPr/>
        </p:nvSpPr>
        <p:spPr>
          <a:xfrm>
            <a:off x="642617" y="944293"/>
            <a:ext cx="7852844" cy="155529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800">
                <a:solidFill>
                  <a:schemeClr val="accent6">
                    <a:lumMod val="50000"/>
                  </a:schemeClr>
                </a:solidFill>
                <a:latin typeface="Sahitya"/>
              </a:rPr>
              <a:t>With </a:t>
            </a:r>
            <a:r>
              <a:rPr lang="en-US" sz="1800" b="1">
                <a:solidFill>
                  <a:schemeClr val="accent6">
                    <a:lumMod val="50000"/>
                  </a:schemeClr>
                </a:solidFill>
                <a:latin typeface="Sahitya"/>
              </a:rPr>
              <a:t>5-fold Cross Validation</a:t>
            </a:r>
            <a:r>
              <a:rPr lang="en-US" sz="1800">
                <a:solidFill>
                  <a:schemeClr val="accent6">
                    <a:lumMod val="50000"/>
                  </a:schemeClr>
                </a:solidFill>
                <a:latin typeface="Sahitya"/>
              </a:rPr>
              <a:t>, we try to choose among these models that have the highest mean score with the lowest standard deviation. </a:t>
            </a:r>
            <a:endParaRPr lang="en-US" sz="1800" b="1">
              <a:solidFill>
                <a:schemeClr val="accent6">
                  <a:lumMod val="50000"/>
                </a:schemeClr>
              </a:solidFill>
              <a:latin typeface="Sahitya"/>
            </a:endParaRPr>
          </a:p>
        </p:txBody>
      </p:sp>
      <p:pic>
        <p:nvPicPr>
          <p:cNvPr id="5" name="Picture 5" descr="A picture containing polygon&#10;&#10;Description automatically generated">
            <a:extLst>
              <a:ext uri="{FF2B5EF4-FFF2-40B4-BE49-F238E27FC236}">
                <a16:creationId xmlns:a16="http://schemas.microsoft.com/office/drawing/2014/main" id="{944A354D-38D9-4344-80FE-10F1CAA7D547}"/>
              </a:ext>
            </a:extLst>
          </p:cNvPr>
          <p:cNvPicPr>
            <a:picLocks noChangeAspect="1"/>
          </p:cNvPicPr>
          <p:nvPr/>
        </p:nvPicPr>
        <p:blipFill>
          <a:blip r:embed="rId2"/>
          <a:stretch>
            <a:fillRect/>
          </a:stretch>
        </p:blipFill>
        <p:spPr>
          <a:xfrm>
            <a:off x="4275722" y="2167830"/>
            <a:ext cx="3976436" cy="2198989"/>
          </a:xfrm>
          <a:prstGeom prst="rect">
            <a:avLst/>
          </a:prstGeom>
        </p:spPr>
      </p:pic>
    </p:spTree>
    <p:extLst>
      <p:ext uri="{BB962C8B-B14F-4D97-AF65-F5344CB8AC3E}">
        <p14:creationId xmlns:p14="http://schemas.microsoft.com/office/powerpoint/2010/main" val="411547557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58F0EC-E673-4DCD-98A7-02E1815EBF26}"/>
              </a:ext>
            </a:extLst>
          </p:cNvPr>
          <p:cNvSpPr>
            <a:spLocks noGrp="1"/>
          </p:cNvSpPr>
          <p:nvPr>
            <p:ph type="title"/>
          </p:nvPr>
        </p:nvSpPr>
        <p:spPr/>
        <p:txBody>
          <a:bodyPr/>
          <a:lstStyle/>
          <a:p>
            <a:r>
              <a:rPr lang="en">
                <a:solidFill>
                  <a:schemeClr val="accent6">
                    <a:lumMod val="50000"/>
                  </a:schemeClr>
                </a:solidFill>
              </a:rPr>
              <a:t>Model Selection </a:t>
            </a:r>
            <a:endParaRPr lang="en-US">
              <a:solidFill>
                <a:schemeClr val="accent6">
                  <a:lumMod val="50000"/>
                </a:schemeClr>
              </a:solidFill>
            </a:endParaRPr>
          </a:p>
        </p:txBody>
      </p:sp>
      <p:sp>
        <p:nvSpPr>
          <p:cNvPr id="3" name="Text Placeholder 2">
            <a:extLst>
              <a:ext uri="{FF2B5EF4-FFF2-40B4-BE49-F238E27FC236}">
                <a16:creationId xmlns:a16="http://schemas.microsoft.com/office/drawing/2014/main" id="{40510BAD-C31E-4FC9-A824-C54201798DF7}"/>
              </a:ext>
            </a:extLst>
          </p:cNvPr>
          <p:cNvSpPr>
            <a:spLocks noGrp="1"/>
          </p:cNvSpPr>
          <p:nvPr>
            <p:ph type="body" idx="1"/>
          </p:nvPr>
        </p:nvSpPr>
        <p:spPr>
          <a:xfrm>
            <a:off x="4863375" y="1765545"/>
            <a:ext cx="3319993" cy="2845500"/>
          </a:xfrm>
        </p:spPr>
        <p:txBody>
          <a:bodyPr/>
          <a:lstStyle/>
          <a:p>
            <a:pPr marL="127000" indent="0">
              <a:buNone/>
            </a:pPr>
            <a:r>
              <a:rPr lang="en-US">
                <a:solidFill>
                  <a:schemeClr val="accent6">
                    <a:lumMod val="50000"/>
                  </a:schemeClr>
                </a:solidFill>
              </a:rPr>
              <a:t>The mean score on the table is mean </a:t>
            </a:r>
            <a:r>
              <a:rPr lang="en-US" b="1">
                <a:solidFill>
                  <a:schemeClr val="accent6">
                    <a:lumMod val="50000"/>
                  </a:schemeClr>
                </a:solidFill>
              </a:rPr>
              <a:t>F1 Score. </a:t>
            </a:r>
            <a:r>
              <a:rPr lang="en-US">
                <a:solidFill>
                  <a:schemeClr val="accent6">
                    <a:lumMod val="50000"/>
                  </a:schemeClr>
                </a:solidFill>
              </a:rPr>
              <a:t>Because we try to minimize both false positive and false negative.</a:t>
            </a:r>
            <a:endParaRPr lang="en-US"/>
          </a:p>
          <a:p>
            <a:endParaRPr lang="en-US"/>
          </a:p>
          <a:p>
            <a:pPr marL="127000" indent="0">
              <a:buNone/>
            </a:pPr>
            <a:r>
              <a:rPr lang="en-US">
                <a:solidFill>
                  <a:schemeClr val="accent6">
                    <a:lumMod val="50000"/>
                  </a:schemeClr>
                </a:solidFill>
              </a:rPr>
              <a:t>Since the dataset contains more categorical features, </a:t>
            </a:r>
            <a:r>
              <a:rPr lang="en-US" b="1" err="1">
                <a:solidFill>
                  <a:schemeClr val="accent6">
                    <a:lumMod val="50000"/>
                  </a:schemeClr>
                </a:solidFill>
              </a:rPr>
              <a:t>Catboost</a:t>
            </a:r>
            <a:r>
              <a:rPr lang="en-US">
                <a:solidFill>
                  <a:schemeClr val="accent6">
                    <a:lumMod val="50000"/>
                  </a:schemeClr>
                </a:solidFill>
              </a:rPr>
              <a:t> </a:t>
            </a:r>
            <a:r>
              <a:rPr lang="en-US" b="1">
                <a:solidFill>
                  <a:schemeClr val="accent6">
                    <a:lumMod val="50000"/>
                  </a:schemeClr>
                </a:solidFill>
              </a:rPr>
              <a:t>got the best performance</a:t>
            </a:r>
            <a:r>
              <a:rPr lang="en-US">
                <a:solidFill>
                  <a:schemeClr val="accent6">
                    <a:lumMod val="50000"/>
                  </a:schemeClr>
                </a:solidFill>
              </a:rPr>
              <a:t> than other models</a:t>
            </a:r>
          </a:p>
          <a:p>
            <a:endParaRPr lang="en-US"/>
          </a:p>
        </p:txBody>
      </p:sp>
      <p:graphicFrame>
        <p:nvGraphicFramePr>
          <p:cNvPr id="5" name="Table 5">
            <a:extLst>
              <a:ext uri="{FF2B5EF4-FFF2-40B4-BE49-F238E27FC236}">
                <a16:creationId xmlns:a16="http://schemas.microsoft.com/office/drawing/2014/main" id="{923F8241-FD34-4D6E-8293-61981175CD1D}"/>
              </a:ext>
            </a:extLst>
          </p:cNvPr>
          <p:cNvGraphicFramePr>
            <a:graphicFrameLocks noGrp="1"/>
          </p:cNvGraphicFramePr>
          <p:nvPr>
            <p:extLst>
              <p:ext uri="{D42A27DB-BD31-4B8C-83A1-F6EECF244321}">
                <p14:modId xmlns:p14="http://schemas.microsoft.com/office/powerpoint/2010/main" val="2503668807"/>
              </p:ext>
            </p:extLst>
          </p:nvPr>
        </p:nvGraphicFramePr>
        <p:xfrm>
          <a:off x="778648" y="1607831"/>
          <a:ext cx="3908613" cy="2595880"/>
        </p:xfrm>
        <a:graphic>
          <a:graphicData uri="http://schemas.openxmlformats.org/drawingml/2006/table">
            <a:tbl>
              <a:tblPr firstRow="1" bandRow="1">
                <a:tableStyleId>{D0AA409B-EDB1-4CEA-A932-72B7C8222E9F}</a:tableStyleId>
              </a:tblPr>
              <a:tblGrid>
                <a:gridCol w="1849291">
                  <a:extLst>
                    <a:ext uri="{9D8B030D-6E8A-4147-A177-3AD203B41FA5}">
                      <a16:colId xmlns:a16="http://schemas.microsoft.com/office/drawing/2014/main" val="3707026666"/>
                    </a:ext>
                  </a:extLst>
                </a:gridCol>
                <a:gridCol w="1029661">
                  <a:extLst>
                    <a:ext uri="{9D8B030D-6E8A-4147-A177-3AD203B41FA5}">
                      <a16:colId xmlns:a16="http://schemas.microsoft.com/office/drawing/2014/main" val="1476770452"/>
                    </a:ext>
                  </a:extLst>
                </a:gridCol>
                <a:gridCol w="1029661">
                  <a:extLst>
                    <a:ext uri="{9D8B030D-6E8A-4147-A177-3AD203B41FA5}">
                      <a16:colId xmlns:a16="http://schemas.microsoft.com/office/drawing/2014/main" val="200974444"/>
                    </a:ext>
                  </a:extLst>
                </a:gridCol>
              </a:tblGrid>
              <a:tr h="370840">
                <a:tc>
                  <a:txBody>
                    <a:bodyPr/>
                    <a:lstStyle/>
                    <a:p>
                      <a:r>
                        <a:rPr lang="en-US" b="0"/>
                        <a:t>Model</a:t>
                      </a:r>
                    </a:p>
                  </a:txBody>
                  <a:tcPr/>
                </a:tc>
                <a:tc>
                  <a:txBody>
                    <a:bodyPr/>
                    <a:lstStyle/>
                    <a:p>
                      <a:r>
                        <a:rPr lang="en-US" b="0"/>
                        <a:t>CV Mean</a:t>
                      </a:r>
                    </a:p>
                  </a:txBody>
                  <a:tcPr/>
                </a:tc>
                <a:tc>
                  <a:txBody>
                    <a:bodyPr/>
                    <a:lstStyle/>
                    <a:p>
                      <a:r>
                        <a:rPr lang="en-US" b="0"/>
                        <a:t>CV </a:t>
                      </a:r>
                      <a:r>
                        <a:rPr lang="en-US" b="0" err="1"/>
                        <a:t>Sdev</a:t>
                      </a:r>
                      <a:endParaRPr lang="en-US" b="0"/>
                    </a:p>
                  </a:txBody>
                  <a:tcPr/>
                </a:tc>
                <a:extLst>
                  <a:ext uri="{0D108BD9-81ED-4DB2-BD59-A6C34878D82A}">
                    <a16:rowId xmlns:a16="http://schemas.microsoft.com/office/drawing/2014/main" val="1390660326"/>
                  </a:ext>
                </a:extLst>
              </a:tr>
              <a:tr h="370840">
                <a:tc>
                  <a:txBody>
                    <a:bodyPr/>
                    <a:lstStyle/>
                    <a:p>
                      <a:r>
                        <a:rPr lang="en-US" err="1"/>
                        <a:t>Catboost</a:t>
                      </a:r>
                      <a:endParaRPr lang="en-US"/>
                    </a:p>
                  </a:txBody>
                  <a:tcPr/>
                </a:tc>
                <a:tc>
                  <a:txBody>
                    <a:bodyPr/>
                    <a:lstStyle/>
                    <a:p>
                      <a:r>
                        <a:rPr lang="en-US"/>
                        <a:t>0.578</a:t>
                      </a:r>
                    </a:p>
                  </a:txBody>
                  <a:tcPr/>
                </a:tc>
                <a:tc>
                  <a:txBody>
                    <a:bodyPr/>
                    <a:lstStyle/>
                    <a:p>
                      <a:r>
                        <a:rPr lang="en-US"/>
                        <a:t>0.001</a:t>
                      </a:r>
                    </a:p>
                  </a:txBody>
                  <a:tcPr/>
                </a:tc>
                <a:extLst>
                  <a:ext uri="{0D108BD9-81ED-4DB2-BD59-A6C34878D82A}">
                    <a16:rowId xmlns:a16="http://schemas.microsoft.com/office/drawing/2014/main" val="30072539"/>
                  </a:ext>
                </a:extLst>
              </a:tr>
              <a:tr h="370840">
                <a:tc>
                  <a:txBody>
                    <a:bodyPr/>
                    <a:lstStyle/>
                    <a:p>
                      <a:r>
                        <a:rPr lang="en-US" err="1"/>
                        <a:t>XGBoost</a:t>
                      </a:r>
                      <a:endParaRPr lang="en-US"/>
                    </a:p>
                  </a:txBody>
                  <a:tcPr/>
                </a:tc>
                <a:tc>
                  <a:txBody>
                    <a:bodyPr/>
                    <a:lstStyle/>
                    <a:p>
                      <a:r>
                        <a:rPr lang="en-US"/>
                        <a:t>0.539</a:t>
                      </a:r>
                    </a:p>
                  </a:txBody>
                  <a:tcPr/>
                </a:tc>
                <a:tc>
                  <a:txBody>
                    <a:bodyPr/>
                    <a:lstStyle/>
                    <a:p>
                      <a:r>
                        <a:rPr lang="en-US"/>
                        <a:t>0.016</a:t>
                      </a:r>
                    </a:p>
                  </a:txBody>
                  <a:tcPr/>
                </a:tc>
                <a:extLst>
                  <a:ext uri="{0D108BD9-81ED-4DB2-BD59-A6C34878D82A}">
                    <a16:rowId xmlns:a16="http://schemas.microsoft.com/office/drawing/2014/main" val="4025057"/>
                  </a:ext>
                </a:extLst>
              </a:tr>
              <a:tr h="370840">
                <a:tc>
                  <a:txBody>
                    <a:bodyPr/>
                    <a:lstStyle/>
                    <a:p>
                      <a:r>
                        <a:rPr lang="en-US"/>
                        <a:t>Random Forest</a:t>
                      </a:r>
                    </a:p>
                  </a:txBody>
                  <a:tcPr/>
                </a:tc>
                <a:tc>
                  <a:txBody>
                    <a:bodyPr/>
                    <a:lstStyle/>
                    <a:p>
                      <a:r>
                        <a:rPr lang="en-US"/>
                        <a:t>0.520</a:t>
                      </a:r>
                    </a:p>
                  </a:txBody>
                  <a:tcPr/>
                </a:tc>
                <a:tc>
                  <a:txBody>
                    <a:bodyPr/>
                    <a:lstStyle/>
                    <a:p>
                      <a:r>
                        <a:rPr lang="en-US"/>
                        <a:t>0.005</a:t>
                      </a:r>
                    </a:p>
                  </a:txBody>
                  <a:tcPr/>
                </a:tc>
                <a:extLst>
                  <a:ext uri="{0D108BD9-81ED-4DB2-BD59-A6C34878D82A}">
                    <a16:rowId xmlns:a16="http://schemas.microsoft.com/office/drawing/2014/main" val="2983088169"/>
                  </a:ext>
                </a:extLst>
              </a:tr>
              <a:tr h="370840">
                <a:tc>
                  <a:txBody>
                    <a:bodyPr/>
                    <a:lstStyle/>
                    <a:p>
                      <a:r>
                        <a:rPr lang="en-US"/>
                        <a:t>Decision Tree</a:t>
                      </a:r>
                    </a:p>
                  </a:txBody>
                  <a:tcPr/>
                </a:tc>
                <a:tc>
                  <a:txBody>
                    <a:bodyPr/>
                    <a:lstStyle/>
                    <a:p>
                      <a:r>
                        <a:rPr lang="en-US"/>
                        <a:t>0.477</a:t>
                      </a:r>
                    </a:p>
                  </a:txBody>
                  <a:tcPr/>
                </a:tc>
                <a:tc>
                  <a:txBody>
                    <a:bodyPr/>
                    <a:lstStyle/>
                    <a:p>
                      <a:r>
                        <a:rPr lang="en-US"/>
                        <a:t>0.033</a:t>
                      </a:r>
                    </a:p>
                  </a:txBody>
                  <a:tcPr/>
                </a:tc>
                <a:extLst>
                  <a:ext uri="{0D108BD9-81ED-4DB2-BD59-A6C34878D82A}">
                    <a16:rowId xmlns:a16="http://schemas.microsoft.com/office/drawing/2014/main" val="3025109018"/>
                  </a:ext>
                </a:extLst>
              </a:tr>
              <a:tr h="370840">
                <a:tc>
                  <a:txBody>
                    <a:bodyPr/>
                    <a:lstStyle/>
                    <a:p>
                      <a:r>
                        <a:rPr lang="en-US"/>
                        <a:t>KNN</a:t>
                      </a:r>
                    </a:p>
                  </a:txBody>
                  <a:tcPr/>
                </a:tc>
                <a:tc>
                  <a:txBody>
                    <a:bodyPr/>
                    <a:lstStyle/>
                    <a:p>
                      <a:r>
                        <a:rPr lang="en-US"/>
                        <a:t>0.390</a:t>
                      </a:r>
                    </a:p>
                  </a:txBody>
                  <a:tcPr/>
                </a:tc>
                <a:tc>
                  <a:txBody>
                    <a:bodyPr/>
                    <a:lstStyle/>
                    <a:p>
                      <a:r>
                        <a:rPr lang="en-US"/>
                        <a:t>0.014</a:t>
                      </a:r>
                    </a:p>
                  </a:txBody>
                  <a:tcPr/>
                </a:tc>
                <a:extLst>
                  <a:ext uri="{0D108BD9-81ED-4DB2-BD59-A6C34878D82A}">
                    <a16:rowId xmlns:a16="http://schemas.microsoft.com/office/drawing/2014/main" val="994765690"/>
                  </a:ext>
                </a:extLst>
              </a:tr>
              <a:tr h="370840">
                <a:tc>
                  <a:txBody>
                    <a:bodyPr/>
                    <a:lstStyle/>
                    <a:p>
                      <a:r>
                        <a:rPr lang="en-US"/>
                        <a:t>Logistic Regression</a:t>
                      </a:r>
                    </a:p>
                  </a:txBody>
                  <a:tcPr/>
                </a:tc>
                <a:tc>
                  <a:txBody>
                    <a:bodyPr/>
                    <a:lstStyle/>
                    <a:p>
                      <a:r>
                        <a:rPr lang="en-US"/>
                        <a:t>0.318</a:t>
                      </a:r>
                    </a:p>
                  </a:txBody>
                  <a:tcPr/>
                </a:tc>
                <a:tc>
                  <a:txBody>
                    <a:bodyPr/>
                    <a:lstStyle/>
                    <a:p>
                      <a:r>
                        <a:rPr lang="en-US"/>
                        <a:t>0.012</a:t>
                      </a:r>
                    </a:p>
                  </a:txBody>
                  <a:tcPr/>
                </a:tc>
                <a:extLst>
                  <a:ext uri="{0D108BD9-81ED-4DB2-BD59-A6C34878D82A}">
                    <a16:rowId xmlns:a16="http://schemas.microsoft.com/office/drawing/2014/main" val="1633912959"/>
                  </a:ext>
                </a:extLst>
              </a:tr>
            </a:tbl>
          </a:graphicData>
        </a:graphic>
      </p:graphicFrame>
    </p:spTree>
    <p:extLst>
      <p:ext uri="{BB962C8B-B14F-4D97-AF65-F5344CB8AC3E}">
        <p14:creationId xmlns:p14="http://schemas.microsoft.com/office/powerpoint/2010/main" val="267131004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03"/>
        <p:cNvGrpSpPr/>
        <p:nvPr/>
      </p:nvGrpSpPr>
      <p:grpSpPr>
        <a:xfrm>
          <a:off x="0" y="0"/>
          <a:ext cx="0" cy="0"/>
          <a:chOff x="0" y="0"/>
          <a:chExt cx="0" cy="0"/>
        </a:xfrm>
      </p:grpSpPr>
      <p:sp>
        <p:nvSpPr>
          <p:cNvPr id="506" name="Google Shape;506;p59"/>
          <p:cNvSpPr/>
          <p:nvPr/>
        </p:nvSpPr>
        <p:spPr>
          <a:xfrm>
            <a:off x="4279500" y="427925"/>
            <a:ext cx="4460391" cy="3857829"/>
          </a:xfrm>
          <a:custGeom>
            <a:avLst/>
            <a:gdLst/>
            <a:ahLst/>
            <a:cxnLst/>
            <a:rect l="l" t="t" r="r" b="b"/>
            <a:pathLst>
              <a:path w="71581" h="61911" extrusionOk="0">
                <a:moveTo>
                  <a:pt x="41514" y="0"/>
                </a:moveTo>
                <a:cubicBezTo>
                  <a:pt x="39594" y="0"/>
                  <a:pt x="37661" y="126"/>
                  <a:pt x="35744" y="370"/>
                </a:cubicBezTo>
                <a:cubicBezTo>
                  <a:pt x="24948" y="1717"/>
                  <a:pt x="14608" y="7400"/>
                  <a:pt x="8537" y="16599"/>
                </a:cubicBezTo>
                <a:cubicBezTo>
                  <a:pt x="2420" y="25866"/>
                  <a:pt x="0" y="40680"/>
                  <a:pt x="8194" y="49445"/>
                </a:cubicBezTo>
                <a:cubicBezTo>
                  <a:pt x="11367" y="52846"/>
                  <a:pt x="15521" y="55197"/>
                  <a:pt x="19767" y="57091"/>
                </a:cubicBezTo>
                <a:cubicBezTo>
                  <a:pt x="26128" y="59948"/>
                  <a:pt x="32992" y="61910"/>
                  <a:pt x="39951" y="61910"/>
                </a:cubicBezTo>
                <a:cubicBezTo>
                  <a:pt x="40109" y="61910"/>
                  <a:pt x="40266" y="61909"/>
                  <a:pt x="40424" y="61907"/>
                </a:cubicBezTo>
                <a:cubicBezTo>
                  <a:pt x="54667" y="61702"/>
                  <a:pt x="66604" y="51704"/>
                  <a:pt x="69754" y="37849"/>
                </a:cubicBezTo>
                <a:cubicBezTo>
                  <a:pt x="71580" y="29746"/>
                  <a:pt x="71329" y="17010"/>
                  <a:pt x="65897" y="10162"/>
                </a:cubicBezTo>
                <a:cubicBezTo>
                  <a:pt x="60328" y="3111"/>
                  <a:pt x="51071" y="0"/>
                  <a:pt x="41514"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59"/>
          <p:cNvSpPr/>
          <p:nvPr/>
        </p:nvSpPr>
        <p:spPr>
          <a:xfrm flipH="1">
            <a:off x="-862375" y="-176550"/>
            <a:ext cx="5051471" cy="1722297"/>
          </a:xfrm>
          <a:custGeom>
            <a:avLst/>
            <a:gdLst/>
            <a:ahLst/>
            <a:cxnLst/>
            <a:rect l="l" t="t" r="r" b="b"/>
            <a:pathLst>
              <a:path w="64164" h="21876" extrusionOk="0">
                <a:moveTo>
                  <a:pt x="1" y="0"/>
                </a:moveTo>
                <a:cubicBezTo>
                  <a:pt x="2816" y="5505"/>
                  <a:pt x="7168" y="7234"/>
                  <a:pt x="15608" y="7234"/>
                </a:cubicBezTo>
                <a:cubicBezTo>
                  <a:pt x="17515" y="7234"/>
                  <a:pt x="19630" y="7146"/>
                  <a:pt x="21983" y="6993"/>
                </a:cubicBezTo>
                <a:cubicBezTo>
                  <a:pt x="22445" y="6963"/>
                  <a:pt x="22902" y="6948"/>
                  <a:pt x="23353" y="6948"/>
                </a:cubicBezTo>
                <a:cubicBezTo>
                  <a:pt x="32304" y="6948"/>
                  <a:pt x="39037" y="12718"/>
                  <a:pt x="44477" y="17793"/>
                </a:cubicBezTo>
                <a:cubicBezTo>
                  <a:pt x="47433" y="20550"/>
                  <a:pt x="50813" y="21875"/>
                  <a:pt x="54040" y="21875"/>
                </a:cubicBezTo>
                <a:cubicBezTo>
                  <a:pt x="58002" y="21875"/>
                  <a:pt x="61733" y="19877"/>
                  <a:pt x="64163" y="16081"/>
                </a:cubicBezTo>
                <a:lnTo>
                  <a:pt x="64163" y="0"/>
                </a:lnTo>
                <a:close/>
              </a:path>
            </a:pathLst>
          </a:cu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59"/>
          <p:cNvSpPr/>
          <p:nvPr/>
        </p:nvSpPr>
        <p:spPr>
          <a:xfrm rot="10800000" flipH="1">
            <a:off x="8192575" y="4531871"/>
            <a:ext cx="1059676" cy="679929"/>
          </a:xfrm>
          <a:custGeom>
            <a:avLst/>
            <a:gdLst/>
            <a:ahLst/>
            <a:cxnLst/>
            <a:rect l="l" t="t" r="r" b="b"/>
            <a:pathLst>
              <a:path w="38046" h="24030" extrusionOk="0">
                <a:moveTo>
                  <a:pt x="1" y="0"/>
                </a:moveTo>
                <a:cubicBezTo>
                  <a:pt x="623" y="13426"/>
                  <a:pt x="7226" y="24029"/>
                  <a:pt x="16713" y="24029"/>
                </a:cubicBezTo>
                <a:cubicBezTo>
                  <a:pt x="17940" y="24029"/>
                  <a:pt x="19217" y="23851"/>
                  <a:pt x="20534" y="23479"/>
                </a:cubicBezTo>
                <a:cubicBezTo>
                  <a:pt x="27977" y="21378"/>
                  <a:pt x="33287" y="20158"/>
                  <a:pt x="38046" y="19582"/>
                </a:cubicBezTo>
                <a:lnTo>
                  <a:pt x="38046"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Picture 2" descr="Icon&#10;&#10;Description automatically generated">
            <a:extLst>
              <a:ext uri="{FF2B5EF4-FFF2-40B4-BE49-F238E27FC236}">
                <a16:creationId xmlns:a16="http://schemas.microsoft.com/office/drawing/2014/main" id="{83531C5D-D8B2-419C-8B3A-BAECF69E65A1}"/>
              </a:ext>
            </a:extLst>
          </p:cNvPr>
          <p:cNvPicPr>
            <a:picLocks noChangeAspect="1"/>
          </p:cNvPicPr>
          <p:nvPr/>
        </p:nvPicPr>
        <p:blipFill>
          <a:blip r:embed="rId3"/>
          <a:stretch>
            <a:fillRect/>
          </a:stretch>
        </p:blipFill>
        <p:spPr>
          <a:xfrm>
            <a:off x="4233612" y="1248277"/>
            <a:ext cx="2788318" cy="2723648"/>
          </a:xfrm>
          <a:prstGeom prst="rect">
            <a:avLst/>
          </a:prstGeom>
        </p:spPr>
      </p:pic>
      <p:pic>
        <p:nvPicPr>
          <p:cNvPr id="3" name="Picture 3">
            <a:extLst>
              <a:ext uri="{FF2B5EF4-FFF2-40B4-BE49-F238E27FC236}">
                <a16:creationId xmlns:a16="http://schemas.microsoft.com/office/drawing/2014/main" id="{B6A64184-2B5F-4CFF-94B8-3EE3418E49BE}"/>
              </a:ext>
            </a:extLst>
          </p:cNvPr>
          <p:cNvPicPr>
            <a:picLocks noChangeAspect="1"/>
          </p:cNvPicPr>
          <p:nvPr/>
        </p:nvPicPr>
        <p:blipFill>
          <a:blip r:embed="rId4"/>
          <a:stretch>
            <a:fillRect/>
          </a:stretch>
        </p:blipFill>
        <p:spPr>
          <a:xfrm>
            <a:off x="6579769" y="3105652"/>
            <a:ext cx="2371224" cy="537912"/>
          </a:xfrm>
          <a:prstGeom prst="rect">
            <a:avLst/>
          </a:prstGeom>
        </p:spPr>
      </p:pic>
      <p:sp>
        <p:nvSpPr>
          <p:cNvPr id="5" name="Title 4">
            <a:extLst>
              <a:ext uri="{FF2B5EF4-FFF2-40B4-BE49-F238E27FC236}">
                <a16:creationId xmlns:a16="http://schemas.microsoft.com/office/drawing/2014/main" id="{B06B2AF7-B505-4033-887C-4F056EA3BDEA}"/>
              </a:ext>
            </a:extLst>
          </p:cNvPr>
          <p:cNvSpPr>
            <a:spLocks noGrp="1"/>
          </p:cNvSpPr>
          <p:nvPr>
            <p:ph type="title"/>
          </p:nvPr>
        </p:nvSpPr>
        <p:spPr>
          <a:xfrm>
            <a:off x="857731" y="804727"/>
            <a:ext cx="3237000" cy="338159"/>
          </a:xfrm>
        </p:spPr>
        <p:txBody>
          <a:bodyPr/>
          <a:lstStyle/>
          <a:p>
            <a:r>
              <a:rPr lang="en-US" sz="3200"/>
              <a:t>Model Selection</a:t>
            </a:r>
          </a:p>
        </p:txBody>
      </p:sp>
      <p:sp>
        <p:nvSpPr>
          <p:cNvPr id="6" name="TextBox 5">
            <a:extLst>
              <a:ext uri="{FF2B5EF4-FFF2-40B4-BE49-F238E27FC236}">
                <a16:creationId xmlns:a16="http://schemas.microsoft.com/office/drawing/2014/main" id="{FE5D942B-64E3-46C1-81A9-585FD8E68184}"/>
              </a:ext>
            </a:extLst>
          </p:cNvPr>
          <p:cNvSpPr txBox="1"/>
          <p:nvPr/>
        </p:nvSpPr>
        <p:spPr>
          <a:xfrm>
            <a:off x="997118" y="1546058"/>
            <a:ext cx="2803357" cy="2507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latin typeface="Sahitya"/>
                <a:cs typeface="Segoe UI"/>
              </a:rPr>
              <a:t>Based on the above benchmark, we can see that </a:t>
            </a:r>
            <a:r>
              <a:rPr lang="en-GB" b="1">
                <a:latin typeface="Sahitya"/>
                <a:cs typeface="Segoe UI"/>
              </a:rPr>
              <a:t>CatBoost is the top performing model</a:t>
            </a:r>
            <a:r>
              <a:rPr lang="en-GB">
                <a:latin typeface="Sahitya"/>
                <a:cs typeface="Segoe UI"/>
              </a:rPr>
              <a:t> with Mean F1 score of 0.577781 during the 5-fold cross validation. </a:t>
            </a:r>
            <a:r>
              <a:rPr lang="en-US">
                <a:latin typeface="Sahitya"/>
                <a:cs typeface="Segoe UI"/>
              </a:rPr>
              <a:t>​</a:t>
            </a:r>
          </a:p>
          <a:p>
            <a:r>
              <a:rPr lang="en-GB">
                <a:latin typeface="Sahitya"/>
                <a:cs typeface="Segoe UI"/>
              </a:rPr>
              <a:t>​</a:t>
            </a:r>
          </a:p>
          <a:p>
            <a:r>
              <a:rPr lang="en-GB">
                <a:latin typeface="Sahitya"/>
                <a:cs typeface="Segoe UI"/>
              </a:rPr>
              <a:t>Therefore, we will create a Catboost model for the next steps.</a:t>
            </a:r>
            <a:r>
              <a:rPr lang="en-US">
                <a:latin typeface="Sahitya"/>
                <a:cs typeface="Segoe UI"/>
              </a:rPr>
              <a:t>​</a:t>
            </a:r>
          </a:p>
          <a:p>
            <a:r>
              <a:rPr lang="en-US">
                <a:latin typeface="Sahitya"/>
                <a:cs typeface="Segoe UI"/>
              </a:rPr>
              <a:t>​</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pic>
        <p:nvPicPr>
          <p:cNvPr id="387" name="Google Shape;387;p51"/>
          <p:cNvPicPr preferRelativeResize="0"/>
          <p:nvPr/>
        </p:nvPicPr>
        <p:blipFill rotWithShape="1">
          <a:blip r:embed="rId3">
            <a:alphaModFix/>
          </a:blip>
          <a:srcRect l="612" r="612"/>
          <a:stretch/>
        </p:blipFill>
        <p:spPr>
          <a:xfrm>
            <a:off x="0" y="966900"/>
            <a:ext cx="4755352" cy="3209701"/>
          </a:xfrm>
          <a:prstGeom prst="rect">
            <a:avLst/>
          </a:prstGeom>
          <a:noFill/>
          <a:ln>
            <a:noFill/>
          </a:ln>
        </p:spPr>
      </p:pic>
      <p:sp>
        <p:nvSpPr>
          <p:cNvPr id="388" name="Google Shape;388;p51"/>
          <p:cNvSpPr/>
          <p:nvPr/>
        </p:nvSpPr>
        <p:spPr>
          <a:xfrm>
            <a:off x="0" y="0"/>
            <a:ext cx="9143732" cy="5143313"/>
          </a:xfrm>
          <a:custGeom>
            <a:avLst/>
            <a:gdLst/>
            <a:ahLst/>
            <a:cxnLst/>
            <a:rect l="l" t="t" r="r" b="b"/>
            <a:pathLst>
              <a:path w="285474" h="160578" extrusionOk="0">
                <a:moveTo>
                  <a:pt x="82595" y="32647"/>
                </a:moveTo>
                <a:cubicBezTo>
                  <a:pt x="101003" y="32647"/>
                  <a:pt x="112665" y="48390"/>
                  <a:pt x="119827" y="66390"/>
                </a:cubicBezTo>
                <a:cubicBezTo>
                  <a:pt x="122343" y="72697"/>
                  <a:pt x="124752" y="79450"/>
                  <a:pt x="123521" y="86123"/>
                </a:cubicBezTo>
                <a:cubicBezTo>
                  <a:pt x="122192" y="93376"/>
                  <a:pt x="116803" y="99175"/>
                  <a:pt x="111237" y="104019"/>
                </a:cubicBezTo>
                <a:cubicBezTo>
                  <a:pt x="102842" y="111316"/>
                  <a:pt x="93475" y="117490"/>
                  <a:pt x="83456" y="122334"/>
                </a:cubicBezTo>
                <a:cubicBezTo>
                  <a:pt x="77120" y="125392"/>
                  <a:pt x="70073" y="127932"/>
                  <a:pt x="63164" y="127932"/>
                </a:cubicBezTo>
                <a:cubicBezTo>
                  <a:pt x="60559" y="127932"/>
                  <a:pt x="57974" y="127571"/>
                  <a:pt x="55453" y="126741"/>
                </a:cubicBezTo>
                <a:cubicBezTo>
                  <a:pt x="48959" y="124591"/>
                  <a:pt x="43829" y="119622"/>
                  <a:pt x="39315" y="114492"/>
                </a:cubicBezTo>
                <a:cubicBezTo>
                  <a:pt x="30831" y="104857"/>
                  <a:pt x="23668" y="94170"/>
                  <a:pt x="16522" y="83518"/>
                </a:cubicBezTo>
                <a:cubicBezTo>
                  <a:pt x="13292" y="78701"/>
                  <a:pt x="9911" y="73268"/>
                  <a:pt x="10786" y="67532"/>
                </a:cubicBezTo>
                <a:cubicBezTo>
                  <a:pt x="12338" y="57264"/>
                  <a:pt x="26157" y="52134"/>
                  <a:pt x="34417" y="48450"/>
                </a:cubicBezTo>
                <a:cubicBezTo>
                  <a:pt x="46764" y="42955"/>
                  <a:pt x="59771" y="39145"/>
                  <a:pt x="72323" y="34158"/>
                </a:cubicBezTo>
                <a:cubicBezTo>
                  <a:pt x="75960" y="33127"/>
                  <a:pt x="79380" y="32647"/>
                  <a:pt x="82595" y="32647"/>
                </a:cubicBezTo>
                <a:close/>
                <a:moveTo>
                  <a:pt x="0" y="0"/>
                </a:moveTo>
                <a:lnTo>
                  <a:pt x="0" y="160578"/>
                </a:lnTo>
                <a:lnTo>
                  <a:pt x="285473" y="160578"/>
                </a:lnTo>
                <a:lnTo>
                  <a:pt x="28547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51"/>
          <p:cNvSpPr/>
          <p:nvPr/>
        </p:nvSpPr>
        <p:spPr>
          <a:xfrm>
            <a:off x="282075" y="819750"/>
            <a:ext cx="3814002" cy="3164695"/>
          </a:xfrm>
          <a:custGeom>
            <a:avLst/>
            <a:gdLst/>
            <a:ahLst/>
            <a:cxnLst/>
            <a:rect l="l" t="t" r="r" b="b"/>
            <a:pathLst>
              <a:path w="78429" h="65077" extrusionOk="0">
                <a:moveTo>
                  <a:pt x="49634" y="0"/>
                </a:moveTo>
                <a:cubicBezTo>
                  <a:pt x="47437" y="0"/>
                  <a:pt x="45101" y="329"/>
                  <a:pt x="42615" y="1035"/>
                </a:cubicBezTo>
                <a:cubicBezTo>
                  <a:pt x="34056" y="4436"/>
                  <a:pt x="25154" y="7038"/>
                  <a:pt x="16732" y="10781"/>
                </a:cubicBezTo>
                <a:cubicBezTo>
                  <a:pt x="11094" y="13315"/>
                  <a:pt x="1644" y="16807"/>
                  <a:pt x="594" y="23814"/>
                </a:cubicBezTo>
                <a:cubicBezTo>
                  <a:pt x="1" y="27740"/>
                  <a:pt x="2306" y="31461"/>
                  <a:pt x="4497" y="34748"/>
                </a:cubicBezTo>
                <a:cubicBezTo>
                  <a:pt x="9382" y="42029"/>
                  <a:pt x="14289" y="49310"/>
                  <a:pt x="20064" y="55907"/>
                </a:cubicBezTo>
                <a:cubicBezTo>
                  <a:pt x="23168" y="59399"/>
                  <a:pt x="26661" y="62800"/>
                  <a:pt x="31089" y="64261"/>
                </a:cubicBezTo>
                <a:cubicBezTo>
                  <a:pt x="32813" y="64829"/>
                  <a:pt x="34580" y="65076"/>
                  <a:pt x="36360" y="65076"/>
                </a:cubicBezTo>
                <a:cubicBezTo>
                  <a:pt x="41083" y="65076"/>
                  <a:pt x="45896" y="63337"/>
                  <a:pt x="50239" y="61248"/>
                </a:cubicBezTo>
                <a:cubicBezTo>
                  <a:pt x="57064" y="57961"/>
                  <a:pt x="63478" y="53738"/>
                  <a:pt x="69207" y="48740"/>
                </a:cubicBezTo>
                <a:cubicBezTo>
                  <a:pt x="72996" y="45430"/>
                  <a:pt x="76694" y="41481"/>
                  <a:pt x="77607" y="36528"/>
                </a:cubicBezTo>
                <a:cubicBezTo>
                  <a:pt x="78428" y="31963"/>
                  <a:pt x="76785" y="27352"/>
                  <a:pt x="75073" y="23038"/>
                </a:cubicBezTo>
                <a:cubicBezTo>
                  <a:pt x="70177" y="10758"/>
                  <a:pt x="62204" y="0"/>
                  <a:pt x="49634"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51"/>
          <p:cNvSpPr/>
          <p:nvPr/>
        </p:nvSpPr>
        <p:spPr>
          <a:xfrm rot="10800000" flipH="1">
            <a:off x="5284620" y="3822320"/>
            <a:ext cx="5146274" cy="1754565"/>
          </a:xfrm>
          <a:custGeom>
            <a:avLst/>
            <a:gdLst/>
            <a:ahLst/>
            <a:cxnLst/>
            <a:rect l="l" t="t" r="r" b="b"/>
            <a:pathLst>
              <a:path w="64164" h="21876" extrusionOk="0">
                <a:moveTo>
                  <a:pt x="1" y="0"/>
                </a:moveTo>
                <a:cubicBezTo>
                  <a:pt x="2816" y="5505"/>
                  <a:pt x="7168" y="7234"/>
                  <a:pt x="15608" y="7234"/>
                </a:cubicBezTo>
                <a:cubicBezTo>
                  <a:pt x="17515" y="7234"/>
                  <a:pt x="19630" y="7146"/>
                  <a:pt x="21983" y="6993"/>
                </a:cubicBezTo>
                <a:cubicBezTo>
                  <a:pt x="22445" y="6963"/>
                  <a:pt x="22902" y="6948"/>
                  <a:pt x="23353" y="6948"/>
                </a:cubicBezTo>
                <a:cubicBezTo>
                  <a:pt x="32304" y="6948"/>
                  <a:pt x="39037" y="12718"/>
                  <a:pt x="44477" y="17793"/>
                </a:cubicBezTo>
                <a:cubicBezTo>
                  <a:pt x="47433" y="20550"/>
                  <a:pt x="50813" y="21875"/>
                  <a:pt x="54040" y="21875"/>
                </a:cubicBezTo>
                <a:cubicBezTo>
                  <a:pt x="58002" y="21875"/>
                  <a:pt x="61733" y="19877"/>
                  <a:pt x="64163" y="16081"/>
                </a:cubicBezTo>
                <a:lnTo>
                  <a:pt x="6416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51"/>
          <p:cNvSpPr/>
          <p:nvPr/>
        </p:nvSpPr>
        <p:spPr>
          <a:xfrm rot="10800000">
            <a:off x="-192809" y="-103382"/>
            <a:ext cx="937984" cy="671105"/>
          </a:xfrm>
          <a:custGeom>
            <a:avLst/>
            <a:gdLst/>
            <a:ahLst/>
            <a:cxnLst/>
            <a:rect l="l" t="t" r="r" b="b"/>
            <a:pathLst>
              <a:path w="16893" h="12086" extrusionOk="0">
                <a:moveTo>
                  <a:pt x="9064" y="0"/>
                </a:moveTo>
                <a:cubicBezTo>
                  <a:pt x="7693" y="0"/>
                  <a:pt x="6072" y="215"/>
                  <a:pt x="4159" y="725"/>
                </a:cubicBezTo>
                <a:cubicBezTo>
                  <a:pt x="1862" y="1337"/>
                  <a:pt x="375" y="2073"/>
                  <a:pt x="177" y="4208"/>
                </a:cubicBezTo>
                <a:cubicBezTo>
                  <a:pt x="1" y="6113"/>
                  <a:pt x="800" y="8433"/>
                  <a:pt x="2785" y="10176"/>
                </a:cubicBezTo>
                <a:cubicBezTo>
                  <a:pt x="4602" y="11772"/>
                  <a:pt x="6115" y="12085"/>
                  <a:pt x="7966" y="12085"/>
                </a:cubicBezTo>
                <a:cubicBezTo>
                  <a:pt x="8388" y="12085"/>
                  <a:pt x="8827" y="12069"/>
                  <a:pt x="9291" y="12048"/>
                </a:cubicBezTo>
                <a:cubicBezTo>
                  <a:pt x="12991" y="11879"/>
                  <a:pt x="16893" y="8340"/>
                  <a:pt x="15878" y="4208"/>
                </a:cubicBezTo>
                <a:cubicBezTo>
                  <a:pt x="15438" y="2424"/>
                  <a:pt x="13670" y="0"/>
                  <a:pt x="9064"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sp>
        <p:nvSpPr>
          <p:cNvPr id="392" name="Google Shape;392;p51"/>
          <p:cNvSpPr txBox="1">
            <a:spLocks noGrp="1"/>
          </p:cNvSpPr>
          <p:nvPr>
            <p:ph type="title"/>
          </p:nvPr>
        </p:nvSpPr>
        <p:spPr>
          <a:xfrm>
            <a:off x="4271211" y="2157000"/>
            <a:ext cx="4152489" cy="12204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Background</a:t>
            </a:r>
          </a:p>
        </p:txBody>
      </p:sp>
      <p:sp>
        <p:nvSpPr>
          <p:cNvPr id="394" name="Google Shape;394;p51"/>
          <p:cNvSpPr txBox="1">
            <a:spLocks noGrp="1"/>
          </p:cNvSpPr>
          <p:nvPr>
            <p:ph type="title" idx="2"/>
          </p:nvPr>
        </p:nvSpPr>
        <p:spPr>
          <a:xfrm>
            <a:off x="7068000" y="819750"/>
            <a:ext cx="1356000" cy="1122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chemeClr val="dk1"/>
              </a:buClr>
              <a:buSzPts val="1100"/>
              <a:buFont typeface="Arial"/>
              <a:buNone/>
            </a:pPr>
            <a:r>
              <a:rPr lang="en"/>
              <a:t>01</a:t>
            </a:r>
            <a:endParaRPr/>
          </a:p>
        </p:txBody>
      </p:sp>
    </p:spTree>
    <p:extLst>
      <p:ext uri="{BB962C8B-B14F-4D97-AF65-F5344CB8AC3E}">
        <p14:creationId xmlns:p14="http://schemas.microsoft.com/office/powerpoint/2010/main" val="359267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87"/>
                                        </p:tgtEl>
                                        <p:attrNameLst>
                                          <p:attrName>style.visibility</p:attrName>
                                        </p:attrNameLst>
                                      </p:cBhvr>
                                      <p:to>
                                        <p:strVal val="visible"/>
                                      </p:to>
                                    </p:set>
                                    <p:animEffect transition="in" filter="fade">
                                      <p:cBhvr>
                                        <p:cTn id="7" dur="1000"/>
                                        <p:tgtEl>
                                          <p:spTgt spid="3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0E3DA-CC7D-4D05-B47A-0BAE67AC7C04}"/>
              </a:ext>
            </a:extLst>
          </p:cNvPr>
          <p:cNvSpPr>
            <a:spLocks noGrp="1"/>
          </p:cNvSpPr>
          <p:nvPr>
            <p:ph type="title"/>
          </p:nvPr>
        </p:nvSpPr>
        <p:spPr/>
        <p:txBody>
          <a:bodyPr/>
          <a:lstStyle/>
          <a:p>
            <a:r>
              <a:rPr lang="en-US"/>
              <a:t>Imbalance Data Handling</a:t>
            </a:r>
          </a:p>
        </p:txBody>
      </p:sp>
      <p:sp>
        <p:nvSpPr>
          <p:cNvPr id="3" name="Text Placeholder 2">
            <a:extLst>
              <a:ext uri="{FF2B5EF4-FFF2-40B4-BE49-F238E27FC236}">
                <a16:creationId xmlns:a16="http://schemas.microsoft.com/office/drawing/2014/main" id="{10FB1C3B-E5D3-4D28-AAE3-112E41BF5E55}"/>
              </a:ext>
            </a:extLst>
          </p:cNvPr>
          <p:cNvSpPr>
            <a:spLocks noGrp="1"/>
          </p:cNvSpPr>
          <p:nvPr>
            <p:ph type="body" idx="1"/>
          </p:nvPr>
        </p:nvSpPr>
        <p:spPr>
          <a:xfrm>
            <a:off x="720000" y="1359479"/>
            <a:ext cx="7711519" cy="642218"/>
          </a:xfrm>
        </p:spPr>
        <p:txBody>
          <a:bodyPr/>
          <a:lstStyle/>
          <a:p>
            <a:pPr algn="ctr">
              <a:buNone/>
            </a:pPr>
            <a:r>
              <a:rPr lang="en-US">
                <a:solidFill>
                  <a:schemeClr val="accent6">
                    <a:lumMod val="50000"/>
                  </a:schemeClr>
                </a:solidFill>
              </a:rPr>
              <a:t>This dataset has </a:t>
            </a:r>
            <a:r>
              <a:rPr lang="en-US" b="1">
                <a:solidFill>
                  <a:schemeClr val="accent6">
                    <a:lumMod val="50000"/>
                  </a:schemeClr>
                </a:solidFill>
              </a:rPr>
              <a:t>imbalance</a:t>
            </a:r>
            <a:r>
              <a:rPr lang="en-US">
                <a:solidFill>
                  <a:schemeClr val="accent6">
                    <a:lumMod val="50000"/>
                  </a:schemeClr>
                </a:solidFill>
              </a:rPr>
              <a:t> target data with the number of label 0 is 3 times more than label 1. </a:t>
            </a:r>
          </a:p>
          <a:p>
            <a:pPr marL="0" indent="0">
              <a:buNone/>
            </a:pPr>
            <a:endParaRPr lang="en-GB"/>
          </a:p>
        </p:txBody>
      </p:sp>
      <p:pic>
        <p:nvPicPr>
          <p:cNvPr id="4" name="Picture 4" descr="Chart, pie chart&#10;&#10;Description automatically generated">
            <a:extLst>
              <a:ext uri="{FF2B5EF4-FFF2-40B4-BE49-F238E27FC236}">
                <a16:creationId xmlns:a16="http://schemas.microsoft.com/office/drawing/2014/main" id="{B9AD2ED5-9893-4FB5-B3D2-FAC8312821DE}"/>
              </a:ext>
            </a:extLst>
          </p:cNvPr>
          <p:cNvPicPr>
            <a:picLocks noChangeAspect="1"/>
          </p:cNvPicPr>
          <p:nvPr/>
        </p:nvPicPr>
        <p:blipFill>
          <a:blip r:embed="rId2"/>
          <a:stretch>
            <a:fillRect/>
          </a:stretch>
        </p:blipFill>
        <p:spPr>
          <a:xfrm>
            <a:off x="1102394" y="2154328"/>
            <a:ext cx="2743200" cy="2519265"/>
          </a:xfrm>
          <a:prstGeom prst="rect">
            <a:avLst/>
          </a:prstGeom>
        </p:spPr>
      </p:pic>
      <p:sp>
        <p:nvSpPr>
          <p:cNvPr id="5" name="TextBox 4">
            <a:extLst>
              <a:ext uri="{FF2B5EF4-FFF2-40B4-BE49-F238E27FC236}">
                <a16:creationId xmlns:a16="http://schemas.microsoft.com/office/drawing/2014/main" id="{095C6660-843F-4252-A77F-D5BC6C53C92B}"/>
              </a:ext>
            </a:extLst>
          </p:cNvPr>
          <p:cNvSpPr txBox="1"/>
          <p:nvPr/>
        </p:nvSpPr>
        <p:spPr>
          <a:xfrm>
            <a:off x="4538913" y="2486025"/>
            <a:ext cx="4156909" cy="181588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solidFill>
                  <a:schemeClr val="accent6">
                    <a:lumMod val="50000"/>
                  </a:schemeClr>
                </a:solidFill>
                <a:latin typeface="Sahitya"/>
              </a:rPr>
              <a:t>We try to </a:t>
            </a:r>
            <a:r>
              <a:rPr lang="en-US" sz="1600" b="1">
                <a:solidFill>
                  <a:schemeClr val="accent6">
                    <a:lumMod val="50000"/>
                  </a:schemeClr>
                </a:solidFill>
                <a:latin typeface="Sahitya"/>
              </a:rPr>
              <a:t>improve</a:t>
            </a:r>
            <a:r>
              <a:rPr lang="en-US" sz="1600">
                <a:solidFill>
                  <a:schemeClr val="accent6">
                    <a:lumMod val="50000"/>
                  </a:schemeClr>
                </a:solidFill>
                <a:latin typeface="Sahitya"/>
              </a:rPr>
              <a:t> the model by choosing one of this technique:</a:t>
            </a:r>
          </a:p>
          <a:p>
            <a:endParaRPr lang="en-US" sz="1600">
              <a:latin typeface="Sahitya"/>
            </a:endParaRPr>
          </a:p>
          <a:p>
            <a:pPr marL="285750" indent="-285750">
              <a:buChar char="•"/>
            </a:pPr>
            <a:r>
              <a:rPr lang="en-US" sz="1600">
                <a:latin typeface="Sahitya"/>
              </a:rPr>
              <a:t>Oversampling ​</a:t>
            </a:r>
            <a:r>
              <a:rPr lang="en-US" sz="1600">
                <a:latin typeface="Sahitya"/>
                <a:cs typeface="Segoe UI"/>
              </a:rPr>
              <a:t>(SMOTE-NC)​</a:t>
            </a:r>
            <a:endParaRPr lang="en-US" sz="1600">
              <a:latin typeface="Sahitya"/>
            </a:endParaRPr>
          </a:p>
          <a:p>
            <a:endParaRPr lang="en-US" sz="1600">
              <a:latin typeface="Sahitya"/>
              <a:cs typeface="Segoe UI"/>
            </a:endParaRPr>
          </a:p>
          <a:p>
            <a:pPr marL="285750" indent="-285750">
              <a:buChar char="•"/>
            </a:pPr>
            <a:r>
              <a:rPr lang="en-US" sz="1600">
                <a:latin typeface="Sahitya"/>
              </a:rPr>
              <a:t>Penalized Model ​</a:t>
            </a:r>
            <a:r>
              <a:rPr lang="en-US" sz="1600">
                <a:latin typeface="Sahitya"/>
                <a:cs typeface="Segoe UI"/>
              </a:rPr>
              <a:t>(class weight = balanced)​</a:t>
            </a:r>
          </a:p>
          <a:p>
            <a:r>
              <a:rPr lang="en-US" sz="1600">
                <a:latin typeface="Sahitya"/>
                <a:cs typeface="Segoe UI"/>
              </a:rPr>
              <a:t>​</a:t>
            </a:r>
          </a:p>
        </p:txBody>
      </p:sp>
    </p:spTree>
    <p:extLst>
      <p:ext uri="{BB962C8B-B14F-4D97-AF65-F5344CB8AC3E}">
        <p14:creationId xmlns:p14="http://schemas.microsoft.com/office/powerpoint/2010/main" val="347854705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2EF059-8126-4054-96B0-850752C4DAEC}"/>
              </a:ext>
            </a:extLst>
          </p:cNvPr>
          <p:cNvSpPr>
            <a:spLocks noGrp="1"/>
          </p:cNvSpPr>
          <p:nvPr>
            <p:ph type="title"/>
          </p:nvPr>
        </p:nvSpPr>
        <p:spPr/>
        <p:txBody>
          <a:bodyPr/>
          <a:lstStyle/>
          <a:p>
            <a:r>
              <a:rPr lang="en-US"/>
              <a:t>Imbalance Data Handling</a:t>
            </a:r>
          </a:p>
        </p:txBody>
      </p:sp>
      <p:sp>
        <p:nvSpPr>
          <p:cNvPr id="3" name="Text Placeholder 2">
            <a:extLst>
              <a:ext uri="{FF2B5EF4-FFF2-40B4-BE49-F238E27FC236}">
                <a16:creationId xmlns:a16="http://schemas.microsoft.com/office/drawing/2014/main" id="{EA79C6C2-C7C7-4B1B-8AFF-D9B5BCEC90F4}"/>
              </a:ext>
            </a:extLst>
          </p:cNvPr>
          <p:cNvSpPr>
            <a:spLocks noGrp="1"/>
          </p:cNvSpPr>
          <p:nvPr>
            <p:ph type="body" idx="1"/>
          </p:nvPr>
        </p:nvSpPr>
        <p:spPr>
          <a:xfrm>
            <a:off x="5006250" y="1720427"/>
            <a:ext cx="3425269" cy="2883098"/>
          </a:xfrm>
        </p:spPr>
        <p:txBody>
          <a:bodyPr/>
          <a:lstStyle/>
          <a:p>
            <a:pPr marL="0" indent="0">
              <a:buNone/>
            </a:pPr>
            <a:r>
              <a:rPr lang="en-US">
                <a:solidFill>
                  <a:schemeClr val="accent6">
                    <a:lumMod val="50000"/>
                  </a:schemeClr>
                </a:solidFill>
              </a:rPr>
              <a:t>We create all the models using </a:t>
            </a:r>
            <a:r>
              <a:rPr lang="en-US" b="1">
                <a:solidFill>
                  <a:schemeClr val="accent6">
                    <a:lumMod val="50000"/>
                  </a:schemeClr>
                </a:solidFill>
              </a:rPr>
              <a:t>5-fold cross validation</a:t>
            </a:r>
            <a:endParaRPr lang="en-US"/>
          </a:p>
          <a:p>
            <a:pPr marL="0" indent="0">
              <a:buNone/>
            </a:pPr>
            <a:endParaRPr lang="en-US"/>
          </a:p>
          <a:p>
            <a:pPr marL="0" indent="0">
              <a:buNone/>
            </a:pPr>
            <a:r>
              <a:rPr lang="en-US">
                <a:solidFill>
                  <a:schemeClr val="accent6">
                    <a:lumMod val="50000"/>
                  </a:schemeClr>
                </a:solidFill>
              </a:rPr>
              <a:t>Although SMOTE give the higher cross validation score, we see that the model is </a:t>
            </a:r>
            <a:r>
              <a:rPr lang="en-US" b="1">
                <a:solidFill>
                  <a:schemeClr val="accent6">
                    <a:lumMod val="50000"/>
                  </a:schemeClr>
                </a:solidFill>
              </a:rPr>
              <a:t>overfitting. </a:t>
            </a:r>
            <a:r>
              <a:rPr lang="en-US">
                <a:solidFill>
                  <a:schemeClr val="accent6">
                    <a:lumMod val="50000"/>
                  </a:schemeClr>
                </a:solidFill>
              </a:rPr>
              <a:t>It’s test score is lower than balanced class weight</a:t>
            </a:r>
            <a:r>
              <a:rPr lang="en-US" b="1">
                <a:solidFill>
                  <a:schemeClr val="accent6">
                    <a:lumMod val="50000"/>
                  </a:schemeClr>
                </a:solidFill>
              </a:rPr>
              <a:t> </a:t>
            </a:r>
            <a:endParaRPr lang="en-US">
              <a:solidFill>
                <a:schemeClr val="accent6">
                  <a:lumMod val="50000"/>
                </a:schemeClr>
              </a:solidFill>
            </a:endParaRPr>
          </a:p>
          <a:p>
            <a:pPr marL="127000" indent="0">
              <a:buNone/>
            </a:pPr>
            <a:endParaRPr lang="en-US"/>
          </a:p>
        </p:txBody>
      </p:sp>
      <p:graphicFrame>
        <p:nvGraphicFramePr>
          <p:cNvPr id="5" name="Table 5">
            <a:extLst>
              <a:ext uri="{FF2B5EF4-FFF2-40B4-BE49-F238E27FC236}">
                <a16:creationId xmlns:a16="http://schemas.microsoft.com/office/drawing/2014/main" id="{1BB5C5ED-1302-479D-A4E6-1BDB482AF82B}"/>
              </a:ext>
            </a:extLst>
          </p:cNvPr>
          <p:cNvGraphicFramePr>
            <a:graphicFrameLocks noGrp="1"/>
          </p:cNvGraphicFramePr>
          <p:nvPr>
            <p:extLst>
              <p:ext uri="{D42A27DB-BD31-4B8C-83A1-F6EECF244321}">
                <p14:modId xmlns:p14="http://schemas.microsoft.com/office/powerpoint/2010/main" val="565659669"/>
              </p:ext>
            </p:extLst>
          </p:nvPr>
        </p:nvGraphicFramePr>
        <p:xfrm>
          <a:off x="955577" y="2198463"/>
          <a:ext cx="3681840" cy="1112520"/>
        </p:xfrm>
        <a:graphic>
          <a:graphicData uri="http://schemas.openxmlformats.org/drawingml/2006/table">
            <a:tbl>
              <a:tblPr firstRow="1" bandRow="1">
                <a:tableStyleId>{D0AA409B-EDB1-4CEA-A932-72B7C8222E9F}</a:tableStyleId>
              </a:tblPr>
              <a:tblGrid>
                <a:gridCol w="1438102">
                  <a:extLst>
                    <a:ext uri="{9D8B030D-6E8A-4147-A177-3AD203B41FA5}">
                      <a16:colId xmlns:a16="http://schemas.microsoft.com/office/drawing/2014/main" val="1920571825"/>
                    </a:ext>
                  </a:extLst>
                </a:gridCol>
                <a:gridCol w="1016458">
                  <a:extLst>
                    <a:ext uri="{9D8B030D-6E8A-4147-A177-3AD203B41FA5}">
                      <a16:colId xmlns:a16="http://schemas.microsoft.com/office/drawing/2014/main" val="1938268523"/>
                    </a:ext>
                  </a:extLst>
                </a:gridCol>
                <a:gridCol w="1227280">
                  <a:extLst>
                    <a:ext uri="{9D8B030D-6E8A-4147-A177-3AD203B41FA5}">
                      <a16:colId xmlns:a16="http://schemas.microsoft.com/office/drawing/2014/main" val="1780939491"/>
                    </a:ext>
                  </a:extLst>
                </a:gridCol>
              </a:tblGrid>
              <a:tr h="370840">
                <a:tc>
                  <a:txBody>
                    <a:bodyPr/>
                    <a:lstStyle/>
                    <a:p>
                      <a:r>
                        <a:rPr lang="en-US"/>
                        <a:t>Model</a:t>
                      </a:r>
                    </a:p>
                  </a:txBody>
                  <a:tcPr/>
                </a:tc>
                <a:tc>
                  <a:txBody>
                    <a:bodyPr/>
                    <a:lstStyle/>
                    <a:p>
                      <a:r>
                        <a:rPr lang="en-US"/>
                        <a:t>CV Score</a:t>
                      </a:r>
                    </a:p>
                  </a:txBody>
                  <a:tcPr/>
                </a:tc>
                <a:tc>
                  <a:txBody>
                    <a:bodyPr/>
                    <a:lstStyle/>
                    <a:p>
                      <a:r>
                        <a:rPr lang="en-US"/>
                        <a:t>Test Score</a:t>
                      </a:r>
                    </a:p>
                  </a:txBody>
                  <a:tcPr/>
                </a:tc>
                <a:extLst>
                  <a:ext uri="{0D108BD9-81ED-4DB2-BD59-A6C34878D82A}">
                    <a16:rowId xmlns:a16="http://schemas.microsoft.com/office/drawing/2014/main" val="3156719834"/>
                  </a:ext>
                </a:extLst>
              </a:tr>
              <a:tr h="370840">
                <a:tc>
                  <a:txBody>
                    <a:bodyPr/>
                    <a:lstStyle/>
                    <a:p>
                      <a:r>
                        <a:rPr lang="en-US"/>
                        <a:t>Class Weight</a:t>
                      </a:r>
                    </a:p>
                  </a:txBody>
                  <a:tcPr/>
                </a:tc>
                <a:tc>
                  <a:txBody>
                    <a:bodyPr/>
                    <a:lstStyle/>
                    <a:p>
                      <a:r>
                        <a:rPr lang="en-US"/>
                        <a:t>0.631</a:t>
                      </a:r>
                    </a:p>
                  </a:txBody>
                  <a:tcPr/>
                </a:tc>
                <a:tc>
                  <a:txBody>
                    <a:bodyPr/>
                    <a:lstStyle/>
                    <a:p>
                      <a:r>
                        <a:rPr lang="en-US"/>
                        <a:t>0.619</a:t>
                      </a:r>
                    </a:p>
                  </a:txBody>
                  <a:tcPr/>
                </a:tc>
                <a:extLst>
                  <a:ext uri="{0D108BD9-81ED-4DB2-BD59-A6C34878D82A}">
                    <a16:rowId xmlns:a16="http://schemas.microsoft.com/office/drawing/2014/main" val="2598218542"/>
                  </a:ext>
                </a:extLst>
              </a:tr>
              <a:tr h="370840">
                <a:tc>
                  <a:txBody>
                    <a:bodyPr/>
                    <a:lstStyle/>
                    <a:p>
                      <a:r>
                        <a:rPr lang="en-US"/>
                        <a:t>SMOTE-NC</a:t>
                      </a:r>
                    </a:p>
                  </a:txBody>
                  <a:tcPr/>
                </a:tc>
                <a:tc>
                  <a:txBody>
                    <a:bodyPr/>
                    <a:lstStyle/>
                    <a:p>
                      <a:r>
                        <a:rPr lang="en-US"/>
                        <a:t>0.809</a:t>
                      </a:r>
                    </a:p>
                  </a:txBody>
                  <a:tcPr/>
                </a:tc>
                <a:tc>
                  <a:txBody>
                    <a:bodyPr/>
                    <a:lstStyle/>
                    <a:p>
                      <a:r>
                        <a:rPr lang="en-US"/>
                        <a:t>0.596</a:t>
                      </a:r>
                    </a:p>
                  </a:txBody>
                  <a:tcPr/>
                </a:tc>
                <a:extLst>
                  <a:ext uri="{0D108BD9-81ED-4DB2-BD59-A6C34878D82A}">
                    <a16:rowId xmlns:a16="http://schemas.microsoft.com/office/drawing/2014/main" val="1464946647"/>
                  </a:ext>
                </a:extLst>
              </a:tr>
            </a:tbl>
          </a:graphicData>
        </a:graphic>
      </p:graphicFrame>
      <p:sp>
        <p:nvSpPr>
          <p:cNvPr id="7" name="Google Shape;415;p37">
            <a:extLst>
              <a:ext uri="{FF2B5EF4-FFF2-40B4-BE49-F238E27FC236}">
                <a16:creationId xmlns:a16="http://schemas.microsoft.com/office/drawing/2014/main" id="{5D486049-70E1-4F62-920B-DC697AA67F00}"/>
              </a:ext>
            </a:extLst>
          </p:cNvPr>
          <p:cNvSpPr/>
          <p:nvPr/>
        </p:nvSpPr>
        <p:spPr>
          <a:xfrm>
            <a:off x="2052892" y="4011299"/>
            <a:ext cx="4784376" cy="797699"/>
          </a:xfrm>
          <a:prstGeom prst="rect">
            <a:avLst/>
          </a:prstGeom>
          <a:solidFill>
            <a:schemeClr val="tx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a:spcBef>
                <a:spcPts val="0"/>
              </a:spcBef>
              <a:spcAft>
                <a:spcPts val="0"/>
              </a:spcAft>
              <a:buNone/>
            </a:pPr>
            <a:endParaRPr/>
          </a:p>
        </p:txBody>
      </p:sp>
      <p:sp>
        <p:nvSpPr>
          <p:cNvPr id="9" name="Google Shape;418;p37">
            <a:extLst>
              <a:ext uri="{FF2B5EF4-FFF2-40B4-BE49-F238E27FC236}">
                <a16:creationId xmlns:a16="http://schemas.microsoft.com/office/drawing/2014/main" id="{308BADE2-ADA0-4EBB-85D2-DF9DA1F816B5}"/>
              </a:ext>
            </a:extLst>
          </p:cNvPr>
          <p:cNvSpPr txBox="1">
            <a:spLocks/>
          </p:cNvSpPr>
          <p:nvPr/>
        </p:nvSpPr>
        <p:spPr>
          <a:xfrm>
            <a:off x="2167129" y="4031694"/>
            <a:ext cx="4491613" cy="1033798"/>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GB" sz="1800">
                <a:solidFill>
                  <a:schemeClr val="tx1"/>
                </a:solidFill>
                <a:latin typeface="Sahitya" panose="020B0604020202020204" charset="0"/>
                <a:cs typeface="Sahitya" panose="020B0604020202020204" charset="0"/>
              </a:rPr>
              <a:t>Therefore, we use </a:t>
            </a:r>
            <a:r>
              <a:rPr lang="en-GB" sz="1800" b="1">
                <a:solidFill>
                  <a:schemeClr val="tx1"/>
                </a:solidFill>
                <a:latin typeface="Sahitya" panose="020B0604020202020204" charset="0"/>
                <a:cs typeface="Sahitya" panose="020B0604020202020204" charset="0"/>
              </a:rPr>
              <a:t>Balanced Class Weight  </a:t>
            </a:r>
            <a:r>
              <a:rPr lang="en-GB" sz="1800">
                <a:solidFill>
                  <a:schemeClr val="tx1"/>
                </a:solidFill>
                <a:latin typeface="Sahitya" panose="020B0604020202020204" charset="0"/>
                <a:cs typeface="Sahitya" panose="020B0604020202020204" charset="0"/>
              </a:rPr>
              <a:t>as imbalance handling method for the next steps</a:t>
            </a:r>
          </a:p>
        </p:txBody>
      </p:sp>
    </p:spTree>
    <p:extLst>
      <p:ext uri="{BB962C8B-B14F-4D97-AF65-F5344CB8AC3E}">
        <p14:creationId xmlns:p14="http://schemas.microsoft.com/office/powerpoint/2010/main" val="234448262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728677-8C9E-419D-8937-047BF7E3883E}"/>
              </a:ext>
            </a:extLst>
          </p:cNvPr>
          <p:cNvSpPr>
            <a:spLocks noGrp="1"/>
          </p:cNvSpPr>
          <p:nvPr>
            <p:ph type="title"/>
          </p:nvPr>
        </p:nvSpPr>
        <p:spPr/>
        <p:txBody>
          <a:bodyPr/>
          <a:lstStyle/>
          <a:p>
            <a:r>
              <a:rPr lang="en-US">
                <a:solidFill>
                  <a:schemeClr val="accent6">
                    <a:lumMod val="50000"/>
                  </a:schemeClr>
                </a:solidFill>
              </a:rPr>
              <a:t>Hyperparameter Tuning</a:t>
            </a:r>
          </a:p>
        </p:txBody>
      </p:sp>
      <p:sp>
        <p:nvSpPr>
          <p:cNvPr id="3" name="Text Placeholder 2">
            <a:extLst>
              <a:ext uri="{FF2B5EF4-FFF2-40B4-BE49-F238E27FC236}">
                <a16:creationId xmlns:a16="http://schemas.microsoft.com/office/drawing/2014/main" id="{0C216BFC-FF93-4EFE-BD35-93C3251BEF41}"/>
              </a:ext>
            </a:extLst>
          </p:cNvPr>
          <p:cNvSpPr>
            <a:spLocks noGrp="1"/>
          </p:cNvSpPr>
          <p:nvPr>
            <p:ph type="body" idx="1"/>
          </p:nvPr>
        </p:nvSpPr>
        <p:spPr>
          <a:xfrm>
            <a:off x="720000" y="1758025"/>
            <a:ext cx="7711519" cy="679816"/>
          </a:xfrm>
        </p:spPr>
        <p:txBody>
          <a:bodyPr/>
          <a:lstStyle/>
          <a:p>
            <a:pPr algn="ctr">
              <a:buNone/>
            </a:pPr>
            <a:r>
              <a:rPr lang="en-US">
                <a:solidFill>
                  <a:schemeClr val="accent6">
                    <a:lumMod val="50000"/>
                  </a:schemeClr>
                </a:solidFill>
              </a:rPr>
              <a:t>We used </a:t>
            </a:r>
            <a:r>
              <a:rPr lang="en-US" b="1">
                <a:solidFill>
                  <a:schemeClr val="accent6">
                    <a:lumMod val="50000"/>
                  </a:schemeClr>
                </a:solidFill>
              </a:rPr>
              <a:t>grid search </a:t>
            </a:r>
            <a:r>
              <a:rPr lang="en-US">
                <a:solidFill>
                  <a:schemeClr val="accent6">
                    <a:lumMod val="50000"/>
                  </a:schemeClr>
                </a:solidFill>
              </a:rPr>
              <a:t>method with </a:t>
            </a:r>
            <a:r>
              <a:rPr lang="en-US" b="1">
                <a:solidFill>
                  <a:schemeClr val="accent6">
                    <a:lumMod val="50000"/>
                  </a:schemeClr>
                </a:solidFill>
              </a:rPr>
              <a:t>5-fold cross validation</a:t>
            </a:r>
            <a:r>
              <a:rPr lang="en-US">
                <a:solidFill>
                  <a:schemeClr val="accent6">
                    <a:lumMod val="50000"/>
                  </a:schemeClr>
                </a:solidFill>
              </a:rPr>
              <a:t>. These are the hyperparameter ranges that we try to choose to optimize the model</a:t>
            </a:r>
            <a:endParaRPr lang="en-US"/>
          </a:p>
          <a:p>
            <a:pPr marL="127000" indent="0">
              <a:buNone/>
            </a:pPr>
            <a:endParaRPr lang="en-US"/>
          </a:p>
        </p:txBody>
      </p:sp>
      <p:graphicFrame>
        <p:nvGraphicFramePr>
          <p:cNvPr id="5" name="Table 4">
            <a:extLst>
              <a:ext uri="{FF2B5EF4-FFF2-40B4-BE49-F238E27FC236}">
                <a16:creationId xmlns:a16="http://schemas.microsoft.com/office/drawing/2014/main" id="{A29E768F-EE67-4080-A04B-8AD4F6642074}"/>
              </a:ext>
            </a:extLst>
          </p:cNvPr>
          <p:cNvGraphicFramePr>
            <a:graphicFrameLocks noGrp="1"/>
          </p:cNvGraphicFramePr>
          <p:nvPr>
            <p:extLst>
              <p:ext uri="{D42A27DB-BD31-4B8C-83A1-F6EECF244321}">
                <p14:modId xmlns:p14="http://schemas.microsoft.com/office/powerpoint/2010/main" val="3419846495"/>
              </p:ext>
            </p:extLst>
          </p:nvPr>
        </p:nvGraphicFramePr>
        <p:xfrm>
          <a:off x="1083343" y="2644943"/>
          <a:ext cx="6781800" cy="1447800"/>
        </p:xfrm>
        <a:graphic>
          <a:graphicData uri="http://schemas.openxmlformats.org/drawingml/2006/table">
            <a:tbl>
              <a:tblPr firstRow="1" bandRow="1">
                <a:tableStyleId>{D0AA409B-EDB1-4CEA-A932-72B7C8222E9F}</a:tableStyleId>
              </a:tblPr>
              <a:tblGrid>
                <a:gridCol w="3390900">
                  <a:extLst>
                    <a:ext uri="{9D8B030D-6E8A-4147-A177-3AD203B41FA5}">
                      <a16:colId xmlns:a16="http://schemas.microsoft.com/office/drawing/2014/main" val="23387893"/>
                    </a:ext>
                  </a:extLst>
                </a:gridCol>
                <a:gridCol w="3390900">
                  <a:extLst>
                    <a:ext uri="{9D8B030D-6E8A-4147-A177-3AD203B41FA5}">
                      <a16:colId xmlns:a16="http://schemas.microsoft.com/office/drawing/2014/main" val="2441038668"/>
                    </a:ext>
                  </a:extLst>
                </a:gridCol>
              </a:tblGrid>
              <a:tr h="361950">
                <a:tc>
                  <a:txBody>
                    <a:bodyPr/>
                    <a:lstStyle/>
                    <a:p>
                      <a:pPr fontAlgn="base"/>
                      <a:r>
                        <a:rPr lang="en-US" sz="1600">
                          <a:effectLst/>
                        </a:rPr>
                        <a:t>Depth​</a:t>
                      </a:r>
                      <a:endParaRPr lang="en-US">
                        <a:effectLst/>
                      </a:endParaRPr>
                    </a:p>
                  </a:txBody>
                  <a:tcPr/>
                </a:tc>
                <a:tc>
                  <a:txBody>
                    <a:bodyPr/>
                    <a:lstStyle/>
                    <a:p>
                      <a:pPr fontAlgn="base"/>
                      <a:r>
                        <a:rPr lang="it-IT" sz="1600">
                          <a:effectLst/>
                        </a:rPr>
                        <a:t>3, 4, 5, 6, None​</a:t>
                      </a:r>
                      <a:endParaRPr lang="it-IT">
                        <a:effectLst/>
                      </a:endParaRPr>
                    </a:p>
                  </a:txBody>
                  <a:tcPr/>
                </a:tc>
                <a:extLst>
                  <a:ext uri="{0D108BD9-81ED-4DB2-BD59-A6C34878D82A}">
                    <a16:rowId xmlns:a16="http://schemas.microsoft.com/office/drawing/2014/main" val="2790475849"/>
                  </a:ext>
                </a:extLst>
              </a:tr>
              <a:tr h="361950">
                <a:tc>
                  <a:txBody>
                    <a:bodyPr/>
                    <a:lstStyle/>
                    <a:p>
                      <a:pPr fontAlgn="base"/>
                      <a:r>
                        <a:rPr lang="en-US" sz="1600" err="1">
                          <a:effectLst/>
                        </a:rPr>
                        <a:t>loss_function</a:t>
                      </a:r>
                      <a:r>
                        <a:rPr lang="en-US" sz="1600">
                          <a:effectLst/>
                        </a:rPr>
                        <a:t>​</a:t>
                      </a:r>
                      <a:endParaRPr lang="en-US">
                        <a:effectLst/>
                      </a:endParaRPr>
                    </a:p>
                  </a:txBody>
                  <a:tcPr/>
                </a:tc>
                <a:tc>
                  <a:txBody>
                    <a:bodyPr/>
                    <a:lstStyle/>
                    <a:p>
                      <a:pPr fontAlgn="base"/>
                      <a:r>
                        <a:rPr lang="en-US" sz="1600">
                          <a:effectLst/>
                        </a:rPr>
                        <a:t>'Logloss', 'CrossEntropy', None​</a:t>
                      </a:r>
                      <a:endParaRPr lang="en-US">
                        <a:effectLst/>
                      </a:endParaRPr>
                    </a:p>
                  </a:txBody>
                  <a:tcPr/>
                </a:tc>
                <a:extLst>
                  <a:ext uri="{0D108BD9-81ED-4DB2-BD59-A6C34878D82A}">
                    <a16:rowId xmlns:a16="http://schemas.microsoft.com/office/drawing/2014/main" val="3042900740"/>
                  </a:ext>
                </a:extLst>
              </a:tr>
              <a:tr h="361950">
                <a:tc>
                  <a:txBody>
                    <a:bodyPr/>
                    <a:lstStyle/>
                    <a:p>
                      <a:pPr fontAlgn="base"/>
                      <a:r>
                        <a:rPr lang="en-US" sz="1600">
                          <a:effectLst/>
                        </a:rPr>
                        <a:t>l2_leaf_reg​</a:t>
                      </a:r>
                      <a:endParaRPr lang="en-US">
                        <a:effectLst/>
                      </a:endParaRPr>
                    </a:p>
                  </a:txBody>
                  <a:tcPr/>
                </a:tc>
                <a:tc>
                  <a:txBody>
                    <a:bodyPr/>
                    <a:lstStyle/>
                    <a:p>
                      <a:pPr fontAlgn="base"/>
                      <a:r>
                        <a:rPr lang="en-US" sz="1600">
                          <a:effectLst/>
                        </a:rPr>
                        <a:t>np.logspace(-20, -19, 6)​</a:t>
                      </a:r>
                      <a:endParaRPr lang="en-US">
                        <a:effectLst/>
                      </a:endParaRPr>
                    </a:p>
                  </a:txBody>
                  <a:tcPr/>
                </a:tc>
                <a:extLst>
                  <a:ext uri="{0D108BD9-81ED-4DB2-BD59-A6C34878D82A}">
                    <a16:rowId xmlns:a16="http://schemas.microsoft.com/office/drawing/2014/main" val="1414372255"/>
                  </a:ext>
                </a:extLst>
              </a:tr>
              <a:tr h="361950">
                <a:tc>
                  <a:txBody>
                    <a:bodyPr/>
                    <a:lstStyle/>
                    <a:p>
                      <a:pPr fontAlgn="base"/>
                      <a:r>
                        <a:rPr lang="en-US" sz="1600" err="1">
                          <a:effectLst/>
                        </a:rPr>
                        <a:t>n_estimators</a:t>
                      </a:r>
                      <a:r>
                        <a:rPr lang="en-US" sz="1600">
                          <a:effectLst/>
                        </a:rPr>
                        <a:t>​</a:t>
                      </a:r>
                      <a:endParaRPr lang="en-US">
                        <a:effectLst/>
                      </a:endParaRPr>
                    </a:p>
                  </a:txBody>
                  <a:tcPr/>
                </a:tc>
                <a:tc>
                  <a:txBody>
                    <a:bodyPr/>
                    <a:lstStyle/>
                    <a:p>
                      <a:pPr fontAlgn="base"/>
                      <a:r>
                        <a:rPr lang="en-US" sz="1600">
                          <a:effectLst/>
                        </a:rPr>
                        <a:t>100​</a:t>
                      </a:r>
                      <a:endParaRPr lang="en-US">
                        <a:effectLst/>
                      </a:endParaRPr>
                    </a:p>
                  </a:txBody>
                  <a:tcPr/>
                </a:tc>
                <a:extLst>
                  <a:ext uri="{0D108BD9-81ED-4DB2-BD59-A6C34878D82A}">
                    <a16:rowId xmlns:a16="http://schemas.microsoft.com/office/drawing/2014/main" val="925858789"/>
                  </a:ext>
                </a:extLst>
              </a:tr>
            </a:tbl>
          </a:graphicData>
        </a:graphic>
      </p:graphicFrame>
    </p:spTree>
    <p:extLst>
      <p:ext uri="{BB962C8B-B14F-4D97-AF65-F5344CB8AC3E}">
        <p14:creationId xmlns:p14="http://schemas.microsoft.com/office/powerpoint/2010/main" val="320127494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DA99B0-41EC-4A13-A8D6-6B862EBAA15E}"/>
              </a:ext>
            </a:extLst>
          </p:cNvPr>
          <p:cNvSpPr>
            <a:spLocks noGrp="1"/>
          </p:cNvSpPr>
          <p:nvPr>
            <p:ph type="title"/>
          </p:nvPr>
        </p:nvSpPr>
        <p:spPr/>
        <p:txBody>
          <a:bodyPr/>
          <a:lstStyle/>
          <a:p>
            <a:r>
              <a:rPr lang="en-US">
                <a:solidFill>
                  <a:schemeClr val="accent6">
                    <a:lumMod val="50000"/>
                  </a:schemeClr>
                </a:solidFill>
              </a:rPr>
              <a:t>Hyperparameter Tuning</a:t>
            </a:r>
            <a:endParaRPr lang="en-US"/>
          </a:p>
        </p:txBody>
      </p:sp>
      <p:sp>
        <p:nvSpPr>
          <p:cNvPr id="4" name="Google Shape;372;p33">
            <a:extLst>
              <a:ext uri="{FF2B5EF4-FFF2-40B4-BE49-F238E27FC236}">
                <a16:creationId xmlns:a16="http://schemas.microsoft.com/office/drawing/2014/main" id="{AFD9D3AA-0F5E-4700-AC21-7CC9081F7CBB}"/>
              </a:ext>
            </a:extLst>
          </p:cNvPr>
          <p:cNvSpPr txBox="1">
            <a:spLocks/>
          </p:cNvSpPr>
          <p:nvPr/>
        </p:nvSpPr>
        <p:spPr>
          <a:xfrm>
            <a:off x="4450162" y="2906397"/>
            <a:ext cx="3952375" cy="161552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indent="0" algn="l"/>
            <a:r>
              <a:rPr lang="en-US" sz="1600">
                <a:solidFill>
                  <a:schemeClr val="tx1"/>
                </a:solidFill>
                <a:latin typeface="Sahitya"/>
              </a:rPr>
              <a:t>F1 score, recall, precision on class 1 as well as accuracy is </a:t>
            </a:r>
            <a:r>
              <a:rPr lang="en-US" sz="1600" b="1">
                <a:solidFill>
                  <a:schemeClr val="tx1"/>
                </a:solidFill>
                <a:latin typeface="Sahitya"/>
              </a:rPr>
              <a:t>decreasing</a:t>
            </a:r>
            <a:r>
              <a:rPr lang="en-US" sz="1600">
                <a:solidFill>
                  <a:schemeClr val="tx1"/>
                </a:solidFill>
                <a:latin typeface="Sahitya"/>
              </a:rPr>
              <a:t> </a:t>
            </a:r>
            <a:r>
              <a:rPr lang="en-US" sz="1600" b="1">
                <a:solidFill>
                  <a:schemeClr val="tx1"/>
                </a:solidFill>
                <a:latin typeface="Sahitya"/>
              </a:rPr>
              <a:t>after tuning</a:t>
            </a:r>
            <a:r>
              <a:rPr lang="en-US" sz="1600">
                <a:solidFill>
                  <a:schemeClr val="tx1"/>
                </a:solidFill>
                <a:latin typeface="Sahitya"/>
              </a:rPr>
              <a:t>. This is because </a:t>
            </a:r>
            <a:r>
              <a:rPr lang="en-US" sz="1600" err="1">
                <a:solidFill>
                  <a:schemeClr val="tx1"/>
                </a:solidFill>
                <a:latin typeface="Sahitya"/>
              </a:rPr>
              <a:t>Catboost</a:t>
            </a:r>
            <a:r>
              <a:rPr lang="en-US" sz="1600">
                <a:solidFill>
                  <a:schemeClr val="tx1"/>
                </a:solidFill>
                <a:latin typeface="Sahitya"/>
              </a:rPr>
              <a:t> Classifier’s default parameters give better result most of the time.</a:t>
            </a:r>
            <a:endParaRPr lang="en-US" sz="1600" b="1">
              <a:solidFill>
                <a:schemeClr val="tx1"/>
              </a:solidFill>
              <a:latin typeface="Sahitya"/>
            </a:endParaRPr>
          </a:p>
        </p:txBody>
      </p:sp>
      <p:pic>
        <p:nvPicPr>
          <p:cNvPr id="5" name="Picture 4" descr="Table&#10;&#10;Description automatically generated">
            <a:extLst>
              <a:ext uri="{FF2B5EF4-FFF2-40B4-BE49-F238E27FC236}">
                <a16:creationId xmlns:a16="http://schemas.microsoft.com/office/drawing/2014/main" id="{97FE64CD-E81B-4AC5-940F-FBE4E4370F6B}"/>
              </a:ext>
            </a:extLst>
          </p:cNvPr>
          <p:cNvPicPr>
            <a:picLocks noChangeAspect="1"/>
          </p:cNvPicPr>
          <p:nvPr/>
        </p:nvPicPr>
        <p:blipFill>
          <a:blip r:embed="rId2"/>
          <a:stretch>
            <a:fillRect/>
          </a:stretch>
        </p:blipFill>
        <p:spPr>
          <a:xfrm>
            <a:off x="717136" y="1354307"/>
            <a:ext cx="3463446" cy="1419746"/>
          </a:xfrm>
          <a:prstGeom prst="rect">
            <a:avLst/>
          </a:prstGeom>
        </p:spPr>
      </p:pic>
      <p:pic>
        <p:nvPicPr>
          <p:cNvPr id="6" name="Picture 5">
            <a:extLst>
              <a:ext uri="{FF2B5EF4-FFF2-40B4-BE49-F238E27FC236}">
                <a16:creationId xmlns:a16="http://schemas.microsoft.com/office/drawing/2014/main" id="{675B3D80-763D-4D02-8E52-8997879280AD}"/>
              </a:ext>
            </a:extLst>
          </p:cNvPr>
          <p:cNvPicPr>
            <a:picLocks noChangeAspect="1"/>
          </p:cNvPicPr>
          <p:nvPr/>
        </p:nvPicPr>
        <p:blipFill>
          <a:blip r:embed="rId3"/>
          <a:stretch>
            <a:fillRect/>
          </a:stretch>
        </p:blipFill>
        <p:spPr>
          <a:xfrm>
            <a:off x="4451930" y="1355461"/>
            <a:ext cx="3248232" cy="1320058"/>
          </a:xfrm>
          <a:prstGeom prst="rect">
            <a:avLst/>
          </a:prstGeom>
        </p:spPr>
      </p:pic>
      <p:graphicFrame>
        <p:nvGraphicFramePr>
          <p:cNvPr id="8" name="Table 7">
            <a:extLst>
              <a:ext uri="{FF2B5EF4-FFF2-40B4-BE49-F238E27FC236}">
                <a16:creationId xmlns:a16="http://schemas.microsoft.com/office/drawing/2014/main" id="{6998A9E7-62B5-4D22-BAC2-68AFF59FDD1D}"/>
              </a:ext>
            </a:extLst>
          </p:cNvPr>
          <p:cNvGraphicFramePr>
            <a:graphicFrameLocks noGrp="1"/>
          </p:cNvGraphicFramePr>
          <p:nvPr>
            <p:extLst>
              <p:ext uri="{D42A27DB-BD31-4B8C-83A1-F6EECF244321}">
                <p14:modId xmlns:p14="http://schemas.microsoft.com/office/powerpoint/2010/main" val="233757197"/>
              </p:ext>
            </p:extLst>
          </p:nvPr>
        </p:nvGraphicFramePr>
        <p:xfrm>
          <a:off x="1051008" y="3043989"/>
          <a:ext cx="2981325" cy="1085850"/>
        </p:xfrm>
        <a:graphic>
          <a:graphicData uri="http://schemas.openxmlformats.org/drawingml/2006/table">
            <a:tbl>
              <a:tblPr firstRow="1" bandRow="1">
                <a:tableStyleId>{D0AA409B-EDB1-4CEA-A932-72B7C8222E9F}</a:tableStyleId>
              </a:tblPr>
              <a:tblGrid>
                <a:gridCol w="1895475">
                  <a:extLst>
                    <a:ext uri="{9D8B030D-6E8A-4147-A177-3AD203B41FA5}">
                      <a16:colId xmlns:a16="http://schemas.microsoft.com/office/drawing/2014/main" val="2195350274"/>
                    </a:ext>
                  </a:extLst>
                </a:gridCol>
                <a:gridCol w="1085850">
                  <a:extLst>
                    <a:ext uri="{9D8B030D-6E8A-4147-A177-3AD203B41FA5}">
                      <a16:colId xmlns:a16="http://schemas.microsoft.com/office/drawing/2014/main" val="403024915"/>
                    </a:ext>
                  </a:extLst>
                </a:gridCol>
              </a:tblGrid>
              <a:tr h="361950">
                <a:tc>
                  <a:txBody>
                    <a:bodyPr/>
                    <a:lstStyle/>
                    <a:p>
                      <a:pPr fontAlgn="base"/>
                      <a:r>
                        <a:rPr lang="en-US" sz="1600">
                          <a:effectLst/>
                        </a:rPr>
                        <a:t>Model​</a:t>
                      </a:r>
                      <a:endParaRPr lang="en-US">
                        <a:effectLst/>
                      </a:endParaRPr>
                    </a:p>
                  </a:txBody>
                  <a:tcPr/>
                </a:tc>
                <a:tc>
                  <a:txBody>
                    <a:bodyPr/>
                    <a:lstStyle/>
                    <a:p>
                      <a:pPr fontAlgn="base"/>
                      <a:r>
                        <a:rPr lang="it-IT" sz="1600">
                          <a:effectLst/>
                        </a:rPr>
                        <a:t>F1 Score​</a:t>
                      </a:r>
                      <a:endParaRPr lang="it-IT">
                        <a:effectLst/>
                      </a:endParaRPr>
                    </a:p>
                  </a:txBody>
                  <a:tcPr/>
                </a:tc>
                <a:extLst>
                  <a:ext uri="{0D108BD9-81ED-4DB2-BD59-A6C34878D82A}">
                    <a16:rowId xmlns:a16="http://schemas.microsoft.com/office/drawing/2014/main" val="1319500551"/>
                  </a:ext>
                </a:extLst>
              </a:tr>
              <a:tr h="361950">
                <a:tc>
                  <a:txBody>
                    <a:bodyPr/>
                    <a:lstStyle/>
                    <a:p>
                      <a:pPr fontAlgn="base"/>
                      <a:r>
                        <a:rPr lang="en-US" sz="1600">
                          <a:effectLst/>
                        </a:rPr>
                        <a:t>Before Tuning​</a:t>
                      </a:r>
                      <a:endParaRPr lang="en-US">
                        <a:effectLst/>
                      </a:endParaRPr>
                    </a:p>
                  </a:txBody>
                  <a:tcPr/>
                </a:tc>
                <a:tc>
                  <a:txBody>
                    <a:bodyPr/>
                    <a:lstStyle/>
                    <a:p>
                      <a:pPr fontAlgn="base"/>
                      <a:r>
                        <a:rPr lang="en-US" sz="1600">
                          <a:effectLst/>
                        </a:rPr>
                        <a:t>0.619​</a:t>
                      </a:r>
                      <a:endParaRPr lang="en-US">
                        <a:effectLst/>
                      </a:endParaRPr>
                    </a:p>
                  </a:txBody>
                  <a:tcPr/>
                </a:tc>
                <a:extLst>
                  <a:ext uri="{0D108BD9-81ED-4DB2-BD59-A6C34878D82A}">
                    <a16:rowId xmlns:a16="http://schemas.microsoft.com/office/drawing/2014/main" val="1351669525"/>
                  </a:ext>
                </a:extLst>
              </a:tr>
              <a:tr h="361950">
                <a:tc>
                  <a:txBody>
                    <a:bodyPr/>
                    <a:lstStyle/>
                    <a:p>
                      <a:pPr fontAlgn="base"/>
                      <a:r>
                        <a:rPr lang="en-US" sz="1600">
                          <a:effectLst/>
                        </a:rPr>
                        <a:t>After Tuning​</a:t>
                      </a:r>
                      <a:endParaRPr lang="en-US">
                        <a:effectLst/>
                      </a:endParaRPr>
                    </a:p>
                  </a:txBody>
                  <a:tcPr/>
                </a:tc>
                <a:tc>
                  <a:txBody>
                    <a:bodyPr/>
                    <a:lstStyle/>
                    <a:p>
                      <a:pPr fontAlgn="base"/>
                      <a:r>
                        <a:rPr lang="en-US" sz="1600">
                          <a:effectLst/>
                        </a:rPr>
                        <a:t>0.613​</a:t>
                      </a:r>
                      <a:endParaRPr lang="en-US">
                        <a:effectLst/>
                      </a:endParaRPr>
                    </a:p>
                  </a:txBody>
                  <a:tcPr/>
                </a:tc>
                <a:extLst>
                  <a:ext uri="{0D108BD9-81ED-4DB2-BD59-A6C34878D82A}">
                    <a16:rowId xmlns:a16="http://schemas.microsoft.com/office/drawing/2014/main" val="2391504127"/>
                  </a:ext>
                </a:extLst>
              </a:tr>
            </a:tbl>
          </a:graphicData>
        </a:graphic>
      </p:graphicFrame>
    </p:spTree>
    <p:extLst>
      <p:ext uri="{BB962C8B-B14F-4D97-AF65-F5344CB8AC3E}">
        <p14:creationId xmlns:p14="http://schemas.microsoft.com/office/powerpoint/2010/main" val="204326952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989D3B-8946-49AD-83BA-6D2EB475D9DF}"/>
              </a:ext>
            </a:extLst>
          </p:cNvPr>
          <p:cNvSpPr>
            <a:spLocks noGrp="1"/>
          </p:cNvSpPr>
          <p:nvPr>
            <p:ph type="title"/>
          </p:nvPr>
        </p:nvSpPr>
        <p:spPr/>
        <p:txBody>
          <a:bodyPr/>
          <a:lstStyle/>
          <a:p>
            <a:r>
              <a:rPr lang="en-US">
                <a:solidFill>
                  <a:schemeClr val="accent6">
                    <a:lumMod val="50000"/>
                  </a:schemeClr>
                </a:solidFill>
              </a:rPr>
              <a:t>Final Model</a:t>
            </a:r>
          </a:p>
        </p:txBody>
      </p:sp>
      <p:grpSp>
        <p:nvGrpSpPr>
          <p:cNvPr id="4" name="Google Shape;404;p36">
            <a:extLst>
              <a:ext uri="{FF2B5EF4-FFF2-40B4-BE49-F238E27FC236}">
                <a16:creationId xmlns:a16="http://schemas.microsoft.com/office/drawing/2014/main" id="{5AFC1D83-5E3A-4CD3-B682-FE055AF534D3}"/>
              </a:ext>
            </a:extLst>
          </p:cNvPr>
          <p:cNvGrpSpPr/>
          <p:nvPr/>
        </p:nvGrpSpPr>
        <p:grpSpPr>
          <a:xfrm>
            <a:off x="1059966" y="1275789"/>
            <a:ext cx="7028953" cy="788926"/>
            <a:chOff x="1368275" y="1350986"/>
            <a:chExt cx="6646939" cy="3665951"/>
          </a:xfrm>
        </p:grpSpPr>
        <p:sp>
          <p:nvSpPr>
            <p:cNvPr id="6" name="Google Shape;405;p36">
              <a:extLst>
                <a:ext uri="{FF2B5EF4-FFF2-40B4-BE49-F238E27FC236}">
                  <a16:creationId xmlns:a16="http://schemas.microsoft.com/office/drawing/2014/main" id="{500060AF-6A85-448B-8C7D-E78B80AD82DB}"/>
                </a:ext>
              </a:extLst>
            </p:cNvPr>
            <p:cNvSpPr/>
            <p:nvPr/>
          </p:nvSpPr>
          <p:spPr>
            <a:xfrm>
              <a:off x="1391316" y="1371339"/>
              <a:ext cx="6595499" cy="3645598"/>
            </a:xfrm>
            <a:prstGeom prst="rect">
              <a:avLst/>
            </a:prstGeom>
            <a:solidFill>
              <a:schemeClr val="tx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7" name="Google Shape;406;p36">
              <a:extLst>
                <a:ext uri="{FF2B5EF4-FFF2-40B4-BE49-F238E27FC236}">
                  <a16:creationId xmlns:a16="http://schemas.microsoft.com/office/drawing/2014/main" id="{59371694-CEC6-435A-B4B7-AD262B02D78A}"/>
                </a:ext>
              </a:extLst>
            </p:cNvPr>
            <p:cNvSpPr/>
            <p:nvPr/>
          </p:nvSpPr>
          <p:spPr>
            <a:xfrm rot="5400000">
              <a:off x="2858834" y="-139573"/>
              <a:ext cx="3665822" cy="6646939"/>
            </a:xfrm>
            <a:custGeom>
              <a:avLst/>
              <a:gdLst/>
              <a:ahLst/>
              <a:cxnLst/>
              <a:rect l="l" t="t" r="r" b="b"/>
              <a:pathLst>
                <a:path w="47852" h="71534" extrusionOk="0">
                  <a:moveTo>
                    <a:pt x="47852" y="71533"/>
                  </a:moveTo>
                  <a:lnTo>
                    <a:pt x="0" y="71533"/>
                  </a:lnTo>
                  <a:lnTo>
                    <a:pt x="0" y="0"/>
                  </a:lnTo>
                  <a:lnTo>
                    <a:pt x="47852" y="0"/>
                  </a:lnTo>
                  <a:close/>
                  <a:moveTo>
                    <a:pt x="441" y="71093"/>
                  </a:moveTo>
                  <a:lnTo>
                    <a:pt x="47411" y="71093"/>
                  </a:lnTo>
                  <a:lnTo>
                    <a:pt x="47411" y="453"/>
                  </a:lnTo>
                  <a:lnTo>
                    <a:pt x="441" y="453"/>
                  </a:lnTo>
                  <a:close/>
                </a:path>
              </a:pathLst>
            </a:custGeom>
            <a:solidFill>
              <a:schemeClr val="tx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sp>
        <p:nvSpPr>
          <p:cNvPr id="5" name="Google Shape;372;p33">
            <a:extLst>
              <a:ext uri="{FF2B5EF4-FFF2-40B4-BE49-F238E27FC236}">
                <a16:creationId xmlns:a16="http://schemas.microsoft.com/office/drawing/2014/main" id="{43152422-E315-4EEE-A7C2-10D0C7CC39E3}"/>
              </a:ext>
            </a:extLst>
          </p:cNvPr>
          <p:cNvSpPr txBox="1">
            <a:spLocks/>
          </p:cNvSpPr>
          <p:nvPr/>
        </p:nvSpPr>
        <p:spPr>
          <a:xfrm>
            <a:off x="1063716" y="1275789"/>
            <a:ext cx="7193939" cy="65673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indent="0"/>
            <a:r>
              <a:rPr lang="en-US" sz="1700">
                <a:solidFill>
                  <a:schemeClr val="tx1"/>
                </a:solidFill>
                <a:latin typeface="Sahitya"/>
              </a:rPr>
              <a:t>Our final model is </a:t>
            </a:r>
            <a:r>
              <a:rPr lang="en-US" sz="1700" b="1" err="1">
                <a:solidFill>
                  <a:schemeClr val="tx1"/>
                </a:solidFill>
                <a:latin typeface="Sahitya"/>
              </a:rPr>
              <a:t>CatBoostClassifier</a:t>
            </a:r>
            <a:r>
              <a:rPr lang="en-US" sz="1700">
                <a:solidFill>
                  <a:schemeClr val="tx1"/>
                </a:solidFill>
                <a:latin typeface="Sahitya"/>
              </a:rPr>
              <a:t> with </a:t>
            </a:r>
            <a:r>
              <a:rPr lang="en-US" sz="1700" b="1">
                <a:solidFill>
                  <a:schemeClr val="tx1"/>
                </a:solidFill>
                <a:latin typeface="Sahitya"/>
              </a:rPr>
              <a:t>Balanced Class Weights</a:t>
            </a:r>
            <a:r>
              <a:rPr lang="en-US" sz="1700">
                <a:solidFill>
                  <a:schemeClr val="tx1"/>
                </a:solidFill>
                <a:latin typeface="Sahitya"/>
              </a:rPr>
              <a:t> and </a:t>
            </a:r>
            <a:r>
              <a:rPr lang="en-US" sz="1700" b="1">
                <a:solidFill>
                  <a:schemeClr val="tx1"/>
                </a:solidFill>
                <a:latin typeface="Sahitya"/>
              </a:rPr>
              <a:t>Without Tuning</a:t>
            </a:r>
          </a:p>
        </p:txBody>
      </p:sp>
      <p:pic>
        <p:nvPicPr>
          <p:cNvPr id="8" name="Picture 8">
            <a:extLst>
              <a:ext uri="{FF2B5EF4-FFF2-40B4-BE49-F238E27FC236}">
                <a16:creationId xmlns:a16="http://schemas.microsoft.com/office/drawing/2014/main" id="{968DE277-5CEC-429B-B178-0E2293709FEF}"/>
              </a:ext>
            </a:extLst>
          </p:cNvPr>
          <p:cNvPicPr>
            <a:picLocks noChangeAspect="1"/>
          </p:cNvPicPr>
          <p:nvPr/>
        </p:nvPicPr>
        <p:blipFill>
          <a:blip r:embed="rId2"/>
          <a:stretch>
            <a:fillRect/>
          </a:stretch>
        </p:blipFill>
        <p:spPr>
          <a:xfrm>
            <a:off x="1819776" y="2135605"/>
            <a:ext cx="5895975" cy="247650"/>
          </a:xfrm>
          <a:prstGeom prst="rect">
            <a:avLst/>
          </a:prstGeom>
        </p:spPr>
      </p:pic>
      <p:pic>
        <p:nvPicPr>
          <p:cNvPr id="9" name="Picture 9" descr="Table&#10;&#10;Description automatically generated">
            <a:extLst>
              <a:ext uri="{FF2B5EF4-FFF2-40B4-BE49-F238E27FC236}">
                <a16:creationId xmlns:a16="http://schemas.microsoft.com/office/drawing/2014/main" id="{37204734-440C-41A5-BC70-FDAB3168197D}"/>
              </a:ext>
            </a:extLst>
          </p:cNvPr>
          <p:cNvPicPr>
            <a:picLocks noChangeAspect="1"/>
          </p:cNvPicPr>
          <p:nvPr/>
        </p:nvPicPr>
        <p:blipFill>
          <a:blip r:embed="rId3"/>
          <a:stretch>
            <a:fillRect/>
          </a:stretch>
        </p:blipFill>
        <p:spPr>
          <a:xfrm>
            <a:off x="1300914" y="2601829"/>
            <a:ext cx="3467100" cy="1428750"/>
          </a:xfrm>
          <a:prstGeom prst="rect">
            <a:avLst/>
          </a:prstGeom>
        </p:spPr>
      </p:pic>
      <p:pic>
        <p:nvPicPr>
          <p:cNvPr id="10" name="Picture 10" descr="Chart&#10;&#10;Description automatically generated">
            <a:extLst>
              <a:ext uri="{FF2B5EF4-FFF2-40B4-BE49-F238E27FC236}">
                <a16:creationId xmlns:a16="http://schemas.microsoft.com/office/drawing/2014/main" id="{2533C6B8-1C17-4EBF-BA4E-B247E9E4872D}"/>
              </a:ext>
            </a:extLst>
          </p:cNvPr>
          <p:cNvPicPr>
            <a:picLocks noChangeAspect="1"/>
          </p:cNvPicPr>
          <p:nvPr/>
        </p:nvPicPr>
        <p:blipFill>
          <a:blip r:embed="rId4"/>
          <a:stretch>
            <a:fillRect/>
          </a:stretch>
        </p:blipFill>
        <p:spPr>
          <a:xfrm>
            <a:off x="5098382" y="2534151"/>
            <a:ext cx="2219325" cy="1704975"/>
          </a:xfrm>
          <a:prstGeom prst="rect">
            <a:avLst/>
          </a:prstGeom>
        </p:spPr>
      </p:pic>
    </p:spTree>
    <p:extLst>
      <p:ext uri="{BB962C8B-B14F-4D97-AF65-F5344CB8AC3E}">
        <p14:creationId xmlns:p14="http://schemas.microsoft.com/office/powerpoint/2010/main" val="175319949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pic>
        <p:nvPicPr>
          <p:cNvPr id="387" name="Google Shape;387;p51"/>
          <p:cNvPicPr preferRelativeResize="0"/>
          <p:nvPr/>
        </p:nvPicPr>
        <p:blipFill rotWithShape="1">
          <a:blip r:embed="rId3">
            <a:alphaModFix/>
          </a:blip>
          <a:srcRect l="612" r="612"/>
          <a:stretch/>
        </p:blipFill>
        <p:spPr>
          <a:xfrm>
            <a:off x="0" y="966900"/>
            <a:ext cx="4755352" cy="3209701"/>
          </a:xfrm>
          <a:prstGeom prst="rect">
            <a:avLst/>
          </a:prstGeom>
          <a:noFill/>
          <a:ln>
            <a:noFill/>
          </a:ln>
        </p:spPr>
      </p:pic>
      <p:sp>
        <p:nvSpPr>
          <p:cNvPr id="388" name="Google Shape;388;p51"/>
          <p:cNvSpPr/>
          <p:nvPr/>
        </p:nvSpPr>
        <p:spPr>
          <a:xfrm>
            <a:off x="0" y="0"/>
            <a:ext cx="9143732" cy="5143313"/>
          </a:xfrm>
          <a:custGeom>
            <a:avLst/>
            <a:gdLst/>
            <a:ahLst/>
            <a:cxnLst/>
            <a:rect l="l" t="t" r="r" b="b"/>
            <a:pathLst>
              <a:path w="285474" h="160578" extrusionOk="0">
                <a:moveTo>
                  <a:pt x="82595" y="32647"/>
                </a:moveTo>
                <a:cubicBezTo>
                  <a:pt x="101003" y="32647"/>
                  <a:pt x="112665" y="48390"/>
                  <a:pt x="119827" y="66390"/>
                </a:cubicBezTo>
                <a:cubicBezTo>
                  <a:pt x="122343" y="72697"/>
                  <a:pt x="124752" y="79450"/>
                  <a:pt x="123521" y="86123"/>
                </a:cubicBezTo>
                <a:cubicBezTo>
                  <a:pt x="122192" y="93376"/>
                  <a:pt x="116803" y="99175"/>
                  <a:pt x="111237" y="104019"/>
                </a:cubicBezTo>
                <a:cubicBezTo>
                  <a:pt x="102842" y="111316"/>
                  <a:pt x="93475" y="117490"/>
                  <a:pt x="83456" y="122334"/>
                </a:cubicBezTo>
                <a:cubicBezTo>
                  <a:pt x="77120" y="125392"/>
                  <a:pt x="70073" y="127932"/>
                  <a:pt x="63164" y="127932"/>
                </a:cubicBezTo>
                <a:cubicBezTo>
                  <a:pt x="60559" y="127932"/>
                  <a:pt x="57974" y="127571"/>
                  <a:pt x="55453" y="126741"/>
                </a:cubicBezTo>
                <a:cubicBezTo>
                  <a:pt x="48959" y="124591"/>
                  <a:pt x="43829" y="119622"/>
                  <a:pt x="39315" y="114492"/>
                </a:cubicBezTo>
                <a:cubicBezTo>
                  <a:pt x="30831" y="104857"/>
                  <a:pt x="23668" y="94170"/>
                  <a:pt x="16522" y="83518"/>
                </a:cubicBezTo>
                <a:cubicBezTo>
                  <a:pt x="13292" y="78701"/>
                  <a:pt x="9911" y="73268"/>
                  <a:pt x="10786" y="67532"/>
                </a:cubicBezTo>
                <a:cubicBezTo>
                  <a:pt x="12338" y="57264"/>
                  <a:pt x="26157" y="52134"/>
                  <a:pt x="34417" y="48450"/>
                </a:cubicBezTo>
                <a:cubicBezTo>
                  <a:pt x="46764" y="42955"/>
                  <a:pt x="59771" y="39145"/>
                  <a:pt x="72323" y="34158"/>
                </a:cubicBezTo>
                <a:cubicBezTo>
                  <a:pt x="75960" y="33127"/>
                  <a:pt x="79380" y="32647"/>
                  <a:pt x="82595" y="32647"/>
                </a:cubicBezTo>
                <a:close/>
                <a:moveTo>
                  <a:pt x="0" y="0"/>
                </a:moveTo>
                <a:lnTo>
                  <a:pt x="0" y="160578"/>
                </a:lnTo>
                <a:lnTo>
                  <a:pt x="285473" y="160578"/>
                </a:lnTo>
                <a:lnTo>
                  <a:pt x="28547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51"/>
          <p:cNvSpPr/>
          <p:nvPr/>
        </p:nvSpPr>
        <p:spPr>
          <a:xfrm>
            <a:off x="282075" y="819750"/>
            <a:ext cx="3814002" cy="3164695"/>
          </a:xfrm>
          <a:custGeom>
            <a:avLst/>
            <a:gdLst/>
            <a:ahLst/>
            <a:cxnLst/>
            <a:rect l="l" t="t" r="r" b="b"/>
            <a:pathLst>
              <a:path w="78429" h="65077" extrusionOk="0">
                <a:moveTo>
                  <a:pt x="49634" y="0"/>
                </a:moveTo>
                <a:cubicBezTo>
                  <a:pt x="47437" y="0"/>
                  <a:pt x="45101" y="329"/>
                  <a:pt x="42615" y="1035"/>
                </a:cubicBezTo>
                <a:cubicBezTo>
                  <a:pt x="34056" y="4436"/>
                  <a:pt x="25154" y="7038"/>
                  <a:pt x="16732" y="10781"/>
                </a:cubicBezTo>
                <a:cubicBezTo>
                  <a:pt x="11094" y="13315"/>
                  <a:pt x="1644" y="16807"/>
                  <a:pt x="594" y="23814"/>
                </a:cubicBezTo>
                <a:cubicBezTo>
                  <a:pt x="1" y="27740"/>
                  <a:pt x="2306" y="31461"/>
                  <a:pt x="4497" y="34748"/>
                </a:cubicBezTo>
                <a:cubicBezTo>
                  <a:pt x="9382" y="42029"/>
                  <a:pt x="14289" y="49310"/>
                  <a:pt x="20064" y="55907"/>
                </a:cubicBezTo>
                <a:cubicBezTo>
                  <a:pt x="23168" y="59399"/>
                  <a:pt x="26661" y="62800"/>
                  <a:pt x="31089" y="64261"/>
                </a:cubicBezTo>
                <a:cubicBezTo>
                  <a:pt x="32813" y="64829"/>
                  <a:pt x="34580" y="65076"/>
                  <a:pt x="36360" y="65076"/>
                </a:cubicBezTo>
                <a:cubicBezTo>
                  <a:pt x="41083" y="65076"/>
                  <a:pt x="45896" y="63337"/>
                  <a:pt x="50239" y="61248"/>
                </a:cubicBezTo>
                <a:cubicBezTo>
                  <a:pt x="57064" y="57961"/>
                  <a:pt x="63478" y="53738"/>
                  <a:pt x="69207" y="48740"/>
                </a:cubicBezTo>
                <a:cubicBezTo>
                  <a:pt x="72996" y="45430"/>
                  <a:pt x="76694" y="41481"/>
                  <a:pt x="77607" y="36528"/>
                </a:cubicBezTo>
                <a:cubicBezTo>
                  <a:pt x="78428" y="31963"/>
                  <a:pt x="76785" y="27352"/>
                  <a:pt x="75073" y="23038"/>
                </a:cubicBezTo>
                <a:cubicBezTo>
                  <a:pt x="70177" y="10758"/>
                  <a:pt x="62204" y="0"/>
                  <a:pt x="49634"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51"/>
          <p:cNvSpPr/>
          <p:nvPr/>
        </p:nvSpPr>
        <p:spPr>
          <a:xfrm rot="10800000" flipH="1">
            <a:off x="5284620" y="3822320"/>
            <a:ext cx="5146274" cy="1754565"/>
          </a:xfrm>
          <a:custGeom>
            <a:avLst/>
            <a:gdLst/>
            <a:ahLst/>
            <a:cxnLst/>
            <a:rect l="l" t="t" r="r" b="b"/>
            <a:pathLst>
              <a:path w="64164" h="21876" extrusionOk="0">
                <a:moveTo>
                  <a:pt x="1" y="0"/>
                </a:moveTo>
                <a:cubicBezTo>
                  <a:pt x="2816" y="5505"/>
                  <a:pt x="7168" y="7234"/>
                  <a:pt x="15608" y="7234"/>
                </a:cubicBezTo>
                <a:cubicBezTo>
                  <a:pt x="17515" y="7234"/>
                  <a:pt x="19630" y="7146"/>
                  <a:pt x="21983" y="6993"/>
                </a:cubicBezTo>
                <a:cubicBezTo>
                  <a:pt x="22445" y="6963"/>
                  <a:pt x="22902" y="6948"/>
                  <a:pt x="23353" y="6948"/>
                </a:cubicBezTo>
                <a:cubicBezTo>
                  <a:pt x="32304" y="6948"/>
                  <a:pt x="39037" y="12718"/>
                  <a:pt x="44477" y="17793"/>
                </a:cubicBezTo>
                <a:cubicBezTo>
                  <a:pt x="47433" y="20550"/>
                  <a:pt x="50813" y="21875"/>
                  <a:pt x="54040" y="21875"/>
                </a:cubicBezTo>
                <a:cubicBezTo>
                  <a:pt x="58002" y="21875"/>
                  <a:pt x="61733" y="19877"/>
                  <a:pt x="64163" y="16081"/>
                </a:cubicBezTo>
                <a:lnTo>
                  <a:pt x="6416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51"/>
          <p:cNvSpPr/>
          <p:nvPr/>
        </p:nvSpPr>
        <p:spPr>
          <a:xfrm rot="10800000">
            <a:off x="-192809" y="-103382"/>
            <a:ext cx="937984" cy="671105"/>
          </a:xfrm>
          <a:custGeom>
            <a:avLst/>
            <a:gdLst/>
            <a:ahLst/>
            <a:cxnLst/>
            <a:rect l="l" t="t" r="r" b="b"/>
            <a:pathLst>
              <a:path w="16893" h="12086" extrusionOk="0">
                <a:moveTo>
                  <a:pt x="9064" y="0"/>
                </a:moveTo>
                <a:cubicBezTo>
                  <a:pt x="7693" y="0"/>
                  <a:pt x="6072" y="215"/>
                  <a:pt x="4159" y="725"/>
                </a:cubicBezTo>
                <a:cubicBezTo>
                  <a:pt x="1862" y="1337"/>
                  <a:pt x="375" y="2073"/>
                  <a:pt x="177" y="4208"/>
                </a:cubicBezTo>
                <a:cubicBezTo>
                  <a:pt x="1" y="6113"/>
                  <a:pt x="800" y="8433"/>
                  <a:pt x="2785" y="10176"/>
                </a:cubicBezTo>
                <a:cubicBezTo>
                  <a:pt x="4602" y="11772"/>
                  <a:pt x="6115" y="12085"/>
                  <a:pt x="7966" y="12085"/>
                </a:cubicBezTo>
                <a:cubicBezTo>
                  <a:pt x="8388" y="12085"/>
                  <a:pt x="8827" y="12069"/>
                  <a:pt x="9291" y="12048"/>
                </a:cubicBezTo>
                <a:cubicBezTo>
                  <a:pt x="12991" y="11879"/>
                  <a:pt x="16893" y="8340"/>
                  <a:pt x="15878" y="4208"/>
                </a:cubicBezTo>
                <a:cubicBezTo>
                  <a:pt x="15438" y="2424"/>
                  <a:pt x="13670" y="0"/>
                  <a:pt x="9064"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sp>
        <p:nvSpPr>
          <p:cNvPr id="392" name="Google Shape;392;p51"/>
          <p:cNvSpPr txBox="1">
            <a:spLocks noGrp="1"/>
          </p:cNvSpPr>
          <p:nvPr>
            <p:ph type="title"/>
          </p:nvPr>
        </p:nvSpPr>
        <p:spPr>
          <a:xfrm>
            <a:off x="3441620" y="2962867"/>
            <a:ext cx="5142458" cy="1220400"/>
          </a:xfrm>
          <a:prstGeom prst="rect">
            <a:avLst/>
          </a:prstGeom>
        </p:spPr>
        <p:txBody>
          <a:bodyPr spcFirstLastPara="1" wrap="square" lIns="91425" tIns="91425" rIns="91425" bIns="91425" anchor="ctr" anchorCtr="0">
            <a:noAutofit/>
          </a:bodyPr>
          <a:lstStyle/>
          <a:p>
            <a:r>
              <a:rPr lang="en-US" sz="4800"/>
              <a:t>Conclusion and Recommendation</a:t>
            </a:r>
            <a:endParaRPr lang="en-US"/>
          </a:p>
        </p:txBody>
      </p:sp>
      <p:sp>
        <p:nvSpPr>
          <p:cNvPr id="394" name="Google Shape;394;p51"/>
          <p:cNvSpPr txBox="1">
            <a:spLocks noGrp="1"/>
          </p:cNvSpPr>
          <p:nvPr>
            <p:ph type="title" idx="2"/>
          </p:nvPr>
        </p:nvSpPr>
        <p:spPr>
          <a:xfrm>
            <a:off x="6904331" y="1564204"/>
            <a:ext cx="1685103" cy="1122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chemeClr val="dk1"/>
              </a:buClr>
              <a:buSzPts val="1100"/>
              <a:buFont typeface="Arial"/>
              <a:buNone/>
            </a:pPr>
            <a:r>
              <a:rPr lang="en"/>
              <a:t>04</a:t>
            </a:r>
            <a:endParaRPr/>
          </a:p>
        </p:txBody>
      </p:sp>
    </p:spTree>
    <p:extLst>
      <p:ext uri="{BB962C8B-B14F-4D97-AF65-F5344CB8AC3E}">
        <p14:creationId xmlns:p14="http://schemas.microsoft.com/office/powerpoint/2010/main" val="3420545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87"/>
                                        </p:tgtEl>
                                        <p:attrNameLst>
                                          <p:attrName>style.visibility</p:attrName>
                                        </p:attrNameLst>
                                      </p:cBhvr>
                                      <p:to>
                                        <p:strVal val="visible"/>
                                      </p:to>
                                    </p:set>
                                    <p:animEffect transition="in" filter="fade">
                                      <p:cBhvr>
                                        <p:cTn id="7" dur="1000"/>
                                        <p:tgtEl>
                                          <p:spTgt spid="3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BB8D3A-5258-486E-8C9A-BBD654F9FC92}"/>
              </a:ext>
            </a:extLst>
          </p:cNvPr>
          <p:cNvSpPr>
            <a:spLocks noGrp="1"/>
          </p:cNvSpPr>
          <p:nvPr>
            <p:ph type="title"/>
          </p:nvPr>
        </p:nvSpPr>
        <p:spPr/>
        <p:txBody>
          <a:bodyPr/>
          <a:lstStyle/>
          <a:p>
            <a:pPr algn="ctr"/>
            <a:r>
              <a:rPr lang="en-US"/>
              <a:t>SHAP Summary Plot</a:t>
            </a:r>
          </a:p>
        </p:txBody>
      </p:sp>
      <p:pic>
        <p:nvPicPr>
          <p:cNvPr id="16" name="Picture 2" descr="Chart&#10;&#10;Description automatically generated">
            <a:extLst>
              <a:ext uri="{FF2B5EF4-FFF2-40B4-BE49-F238E27FC236}">
                <a16:creationId xmlns:a16="http://schemas.microsoft.com/office/drawing/2014/main" id="{607C88B0-66BF-4291-B30E-E8A5E740AD73}"/>
              </a:ext>
            </a:extLst>
          </p:cNvPr>
          <p:cNvPicPr>
            <a:picLocks noChangeAspect="1"/>
          </p:cNvPicPr>
          <p:nvPr/>
        </p:nvPicPr>
        <p:blipFill>
          <a:blip r:embed="rId3"/>
          <a:stretch>
            <a:fillRect/>
          </a:stretch>
        </p:blipFill>
        <p:spPr>
          <a:xfrm>
            <a:off x="1595157" y="1229257"/>
            <a:ext cx="6121773" cy="3486768"/>
          </a:xfrm>
          <a:prstGeom prst="rect">
            <a:avLst/>
          </a:prstGeom>
        </p:spPr>
      </p:pic>
    </p:spTree>
    <p:extLst>
      <p:ext uri="{BB962C8B-B14F-4D97-AF65-F5344CB8AC3E}">
        <p14:creationId xmlns:p14="http://schemas.microsoft.com/office/powerpoint/2010/main" val="210822073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07EF04A-4148-43F8-9BF2-21E0AA6D58E8}"/>
              </a:ext>
            </a:extLst>
          </p:cNvPr>
          <p:cNvPicPr>
            <a:picLocks noChangeAspect="1"/>
          </p:cNvPicPr>
          <p:nvPr/>
        </p:nvPicPr>
        <p:blipFill>
          <a:blip r:embed="rId3"/>
          <a:stretch>
            <a:fillRect/>
          </a:stretch>
        </p:blipFill>
        <p:spPr>
          <a:xfrm>
            <a:off x="0" y="3188509"/>
            <a:ext cx="9144000" cy="1467781"/>
          </a:xfrm>
          <a:prstGeom prst="rect">
            <a:avLst/>
          </a:prstGeom>
        </p:spPr>
      </p:pic>
      <p:sp>
        <p:nvSpPr>
          <p:cNvPr id="2" name="Title 1">
            <a:extLst>
              <a:ext uri="{FF2B5EF4-FFF2-40B4-BE49-F238E27FC236}">
                <a16:creationId xmlns:a16="http://schemas.microsoft.com/office/drawing/2014/main" id="{748904D7-0707-41E1-A451-F5521CF24E35}"/>
              </a:ext>
            </a:extLst>
          </p:cNvPr>
          <p:cNvSpPr>
            <a:spLocks noGrp="1"/>
          </p:cNvSpPr>
          <p:nvPr>
            <p:ph type="title"/>
          </p:nvPr>
        </p:nvSpPr>
        <p:spPr>
          <a:xfrm>
            <a:off x="3037342" y="473646"/>
            <a:ext cx="3069315" cy="397104"/>
          </a:xfrm>
        </p:spPr>
        <p:txBody>
          <a:bodyPr/>
          <a:lstStyle/>
          <a:p>
            <a:pPr algn="ctr"/>
            <a:r>
              <a:rPr lang="en-US" sz="1800" dirty="0"/>
              <a:t>Class 1 Characteristics</a:t>
            </a:r>
          </a:p>
        </p:txBody>
      </p:sp>
      <p:pic>
        <p:nvPicPr>
          <p:cNvPr id="6" name="Picture 5">
            <a:extLst>
              <a:ext uri="{FF2B5EF4-FFF2-40B4-BE49-F238E27FC236}">
                <a16:creationId xmlns:a16="http://schemas.microsoft.com/office/drawing/2014/main" id="{22930B4A-E79F-4C27-BC95-94A558139392}"/>
              </a:ext>
            </a:extLst>
          </p:cNvPr>
          <p:cNvPicPr>
            <a:picLocks noChangeAspect="1"/>
          </p:cNvPicPr>
          <p:nvPr/>
        </p:nvPicPr>
        <p:blipFill>
          <a:blip r:embed="rId4"/>
          <a:stretch>
            <a:fillRect/>
          </a:stretch>
        </p:blipFill>
        <p:spPr>
          <a:xfrm>
            <a:off x="0" y="1069302"/>
            <a:ext cx="9144000" cy="1360113"/>
          </a:xfrm>
          <a:prstGeom prst="rect">
            <a:avLst/>
          </a:prstGeom>
        </p:spPr>
      </p:pic>
      <p:sp>
        <p:nvSpPr>
          <p:cNvPr id="7" name="Title 1">
            <a:extLst>
              <a:ext uri="{FF2B5EF4-FFF2-40B4-BE49-F238E27FC236}">
                <a16:creationId xmlns:a16="http://schemas.microsoft.com/office/drawing/2014/main" id="{B6A6B64D-67FD-4B9D-ADC8-44DC30076B1D}"/>
              </a:ext>
            </a:extLst>
          </p:cNvPr>
          <p:cNvSpPr txBox="1">
            <a:spLocks/>
          </p:cNvSpPr>
          <p:nvPr/>
        </p:nvSpPr>
        <p:spPr>
          <a:xfrm>
            <a:off x="3143693" y="2845232"/>
            <a:ext cx="3069315" cy="39710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3000"/>
              <a:buFont typeface="Playfair Display"/>
              <a:buNone/>
              <a:defRPr sz="3000" b="0" i="0" u="none" strike="noStrike" cap="none">
                <a:solidFill>
                  <a:schemeClr val="dk1"/>
                </a:solidFill>
                <a:latin typeface="Playfair Display"/>
                <a:ea typeface="Playfair Display"/>
                <a:cs typeface="Playfair Display"/>
                <a:sym typeface="Playfair Display"/>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r>
              <a:rPr lang="en-US" sz="1800" dirty="0"/>
              <a:t>Class 0 Characteristics</a:t>
            </a:r>
          </a:p>
        </p:txBody>
      </p:sp>
    </p:spTree>
    <p:extLst>
      <p:ext uri="{BB962C8B-B14F-4D97-AF65-F5344CB8AC3E}">
        <p14:creationId xmlns:p14="http://schemas.microsoft.com/office/powerpoint/2010/main" val="97061248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045"/>
        <p:cNvGrpSpPr/>
        <p:nvPr/>
      </p:nvGrpSpPr>
      <p:grpSpPr>
        <a:xfrm>
          <a:off x="0" y="0"/>
          <a:ext cx="0" cy="0"/>
          <a:chOff x="0" y="0"/>
          <a:chExt cx="0" cy="0"/>
        </a:xfrm>
      </p:grpSpPr>
      <p:sp>
        <p:nvSpPr>
          <p:cNvPr id="1046" name="Google Shape;1046;p90"/>
          <p:cNvSpPr txBox="1">
            <a:spLocks noGrp="1"/>
          </p:cNvSpPr>
          <p:nvPr>
            <p:ph type="title"/>
          </p:nvPr>
        </p:nvSpPr>
        <p:spPr>
          <a:xfrm>
            <a:off x="713225" y="300772"/>
            <a:ext cx="7717500" cy="620700"/>
          </a:xfrm>
          <a:prstGeom prst="rect">
            <a:avLst/>
          </a:prstGeom>
        </p:spPr>
        <p:txBody>
          <a:bodyPr spcFirstLastPara="1" wrap="square" lIns="91425" tIns="91425" rIns="91425" bIns="91425" anchor="ctr" anchorCtr="0">
            <a:noAutofit/>
          </a:bodyPr>
          <a:lstStyle/>
          <a:p>
            <a:pPr algn="ctr"/>
            <a:r>
              <a:rPr lang="en"/>
              <a:t>Conclusions</a:t>
            </a:r>
          </a:p>
        </p:txBody>
      </p:sp>
      <p:sp>
        <p:nvSpPr>
          <p:cNvPr id="10" name="Google Shape;1050;p90">
            <a:extLst>
              <a:ext uri="{FF2B5EF4-FFF2-40B4-BE49-F238E27FC236}">
                <a16:creationId xmlns:a16="http://schemas.microsoft.com/office/drawing/2014/main" id="{B1ED372E-8D79-4D76-8CAC-4030B25613F6}"/>
              </a:ext>
            </a:extLst>
          </p:cNvPr>
          <p:cNvSpPr txBox="1"/>
          <p:nvPr/>
        </p:nvSpPr>
        <p:spPr>
          <a:xfrm>
            <a:off x="5033985" y="1065719"/>
            <a:ext cx="3091291" cy="317570"/>
          </a:xfrm>
          <a:prstGeom prst="rect">
            <a:avLst/>
          </a:prstGeom>
          <a:noFill/>
          <a:ln>
            <a:noFill/>
          </a:ln>
        </p:spPr>
        <p:txBody>
          <a:bodyPr spcFirstLastPara="1" wrap="square" lIns="0" tIns="67600" rIns="0" bIns="0" anchor="ctr" anchorCtr="0">
            <a:noAutofit/>
          </a:bodyPr>
          <a:lstStyle/>
          <a:p>
            <a:r>
              <a:rPr lang="en">
                <a:solidFill>
                  <a:schemeClr val="dk1"/>
                </a:solidFill>
                <a:latin typeface="Playfair Display"/>
                <a:sym typeface="Playfair Display"/>
              </a:rPr>
              <a:t>Classification report final model</a:t>
            </a:r>
            <a:endParaRPr lang="en-US">
              <a:solidFill>
                <a:schemeClr val="dk1"/>
              </a:solidFill>
            </a:endParaRPr>
          </a:p>
        </p:txBody>
      </p:sp>
      <p:pic>
        <p:nvPicPr>
          <p:cNvPr id="3" name="Picture 2">
            <a:extLst>
              <a:ext uri="{FF2B5EF4-FFF2-40B4-BE49-F238E27FC236}">
                <a16:creationId xmlns:a16="http://schemas.microsoft.com/office/drawing/2014/main" id="{3B3387D6-50F3-478D-96EE-82D5FFC2DF05}"/>
              </a:ext>
            </a:extLst>
          </p:cNvPr>
          <p:cNvPicPr>
            <a:picLocks noChangeAspect="1"/>
          </p:cNvPicPr>
          <p:nvPr/>
        </p:nvPicPr>
        <p:blipFill>
          <a:blip r:embed="rId3"/>
          <a:stretch>
            <a:fillRect/>
          </a:stretch>
        </p:blipFill>
        <p:spPr>
          <a:xfrm>
            <a:off x="713225" y="1065719"/>
            <a:ext cx="2895600" cy="3705225"/>
          </a:xfrm>
          <a:prstGeom prst="rect">
            <a:avLst/>
          </a:prstGeom>
        </p:spPr>
      </p:pic>
      <p:pic>
        <p:nvPicPr>
          <p:cNvPr id="6" name="Picture 5">
            <a:extLst>
              <a:ext uri="{FF2B5EF4-FFF2-40B4-BE49-F238E27FC236}">
                <a16:creationId xmlns:a16="http://schemas.microsoft.com/office/drawing/2014/main" id="{8993D7B6-7113-4E4F-8869-E9D2F4FE3791}"/>
              </a:ext>
            </a:extLst>
          </p:cNvPr>
          <p:cNvPicPr>
            <a:picLocks noChangeAspect="1"/>
          </p:cNvPicPr>
          <p:nvPr/>
        </p:nvPicPr>
        <p:blipFill>
          <a:blip r:embed="rId4"/>
          <a:stretch>
            <a:fillRect/>
          </a:stretch>
        </p:blipFill>
        <p:spPr>
          <a:xfrm>
            <a:off x="4114286" y="1641658"/>
            <a:ext cx="4086225" cy="1504950"/>
          </a:xfrm>
          <a:prstGeom prst="rect">
            <a:avLst/>
          </a:prstGeom>
        </p:spPr>
      </p:pic>
    </p:spTree>
    <p:extLst>
      <p:ext uri="{BB962C8B-B14F-4D97-AF65-F5344CB8AC3E}">
        <p14:creationId xmlns:p14="http://schemas.microsoft.com/office/powerpoint/2010/main" val="270232817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045"/>
        <p:cNvGrpSpPr/>
        <p:nvPr/>
      </p:nvGrpSpPr>
      <p:grpSpPr>
        <a:xfrm>
          <a:off x="0" y="0"/>
          <a:ext cx="0" cy="0"/>
          <a:chOff x="0" y="0"/>
          <a:chExt cx="0" cy="0"/>
        </a:xfrm>
      </p:grpSpPr>
      <p:sp>
        <p:nvSpPr>
          <p:cNvPr id="9" name="Google Shape;860;p75">
            <a:extLst>
              <a:ext uri="{FF2B5EF4-FFF2-40B4-BE49-F238E27FC236}">
                <a16:creationId xmlns:a16="http://schemas.microsoft.com/office/drawing/2014/main" id="{6D194A59-529E-4F69-8E17-1567912BE31B}"/>
              </a:ext>
            </a:extLst>
          </p:cNvPr>
          <p:cNvSpPr txBox="1">
            <a:spLocks noGrp="1"/>
          </p:cNvSpPr>
          <p:nvPr>
            <p:ph type="title"/>
          </p:nvPr>
        </p:nvSpPr>
        <p:spPr>
          <a:xfrm>
            <a:off x="727234" y="221696"/>
            <a:ext cx="7704000" cy="572700"/>
          </a:xfrm>
          <a:prstGeom prst="rect">
            <a:avLst/>
          </a:prstGeom>
        </p:spPr>
        <p:txBody>
          <a:bodyPr spcFirstLastPara="1" wrap="square" lIns="91425" tIns="91425" rIns="91425" bIns="91425" anchor="t" anchorCtr="0">
            <a:noAutofit/>
          </a:bodyPr>
          <a:lstStyle/>
          <a:p>
            <a:pPr marL="0" lvl="0" indent="0" algn="ctr">
              <a:lnSpc>
                <a:spcPct val="90000"/>
              </a:lnSpc>
              <a:spcBef>
                <a:spcPts val="0"/>
              </a:spcBef>
              <a:spcAft>
                <a:spcPts val="0"/>
              </a:spcAft>
              <a:buNone/>
            </a:pPr>
            <a:r>
              <a:rPr lang="en"/>
              <a:t>Conclusions</a:t>
            </a:r>
            <a:endParaRPr lang="en-US"/>
          </a:p>
        </p:txBody>
      </p:sp>
      <p:grpSp>
        <p:nvGrpSpPr>
          <p:cNvPr id="11" name="Group 10">
            <a:extLst>
              <a:ext uri="{FF2B5EF4-FFF2-40B4-BE49-F238E27FC236}">
                <a16:creationId xmlns:a16="http://schemas.microsoft.com/office/drawing/2014/main" id="{405F946D-CF75-4CA3-B5E7-47DD834C34D0}"/>
              </a:ext>
            </a:extLst>
          </p:cNvPr>
          <p:cNvGrpSpPr/>
          <p:nvPr/>
        </p:nvGrpSpPr>
        <p:grpSpPr>
          <a:xfrm>
            <a:off x="1326748" y="1289510"/>
            <a:ext cx="6490504" cy="2956937"/>
            <a:chOff x="1073552" y="1260573"/>
            <a:chExt cx="6866681" cy="2971406"/>
          </a:xfrm>
        </p:grpSpPr>
        <p:pic>
          <p:nvPicPr>
            <p:cNvPr id="7" name="Picture 7" descr="Icon&#10;&#10;Description automatically generated">
              <a:extLst>
                <a:ext uri="{FF2B5EF4-FFF2-40B4-BE49-F238E27FC236}">
                  <a16:creationId xmlns:a16="http://schemas.microsoft.com/office/drawing/2014/main" id="{DD9BC71D-4CC1-490B-80C5-58D830FBDBA7}"/>
                </a:ext>
              </a:extLst>
            </p:cNvPr>
            <p:cNvPicPr>
              <a:picLocks noChangeAspect="1"/>
            </p:cNvPicPr>
            <p:nvPr/>
          </p:nvPicPr>
          <p:blipFill>
            <a:blip r:embed="rId3"/>
            <a:stretch>
              <a:fillRect/>
            </a:stretch>
          </p:blipFill>
          <p:spPr>
            <a:xfrm>
              <a:off x="1073552" y="1260573"/>
              <a:ext cx="6866681" cy="2615119"/>
            </a:xfrm>
            <a:prstGeom prst="rect">
              <a:avLst/>
            </a:prstGeom>
          </p:spPr>
        </p:pic>
        <p:cxnSp>
          <p:nvCxnSpPr>
            <p:cNvPr id="8" name="Straight Arrow Connector 7">
              <a:extLst>
                <a:ext uri="{FF2B5EF4-FFF2-40B4-BE49-F238E27FC236}">
                  <a16:creationId xmlns:a16="http://schemas.microsoft.com/office/drawing/2014/main" id="{12427F31-CE71-4854-BBFD-97EBA9403CDC}"/>
                </a:ext>
              </a:extLst>
            </p:cNvPr>
            <p:cNvCxnSpPr/>
            <p:nvPr/>
          </p:nvCxnSpPr>
          <p:spPr>
            <a:xfrm>
              <a:off x="4537605" y="3975888"/>
              <a:ext cx="2895" cy="2560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12" name="Google Shape;1036;p89">
            <a:extLst>
              <a:ext uri="{FF2B5EF4-FFF2-40B4-BE49-F238E27FC236}">
                <a16:creationId xmlns:a16="http://schemas.microsoft.com/office/drawing/2014/main" id="{687A888E-5B3C-4398-8118-556B5230B098}"/>
              </a:ext>
            </a:extLst>
          </p:cNvPr>
          <p:cNvSpPr txBox="1">
            <a:spLocks/>
          </p:cNvSpPr>
          <p:nvPr/>
        </p:nvSpPr>
        <p:spPr>
          <a:xfrm>
            <a:off x="604252" y="1007249"/>
            <a:ext cx="2584936" cy="279089"/>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3000"/>
              <a:buFont typeface="Playfair Display"/>
              <a:buNone/>
              <a:defRPr sz="3000" b="0" i="0" u="none" strike="noStrike" cap="none">
                <a:solidFill>
                  <a:schemeClr val="dk1"/>
                </a:solidFill>
                <a:latin typeface="Playfair Display"/>
                <a:ea typeface="Playfair Display"/>
                <a:cs typeface="Playfair Display"/>
                <a:sym typeface="Playfair Display"/>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1600" b="1"/>
              <a:t>Domicile Factor</a:t>
            </a:r>
            <a:endParaRPr lang="en-US"/>
          </a:p>
        </p:txBody>
      </p:sp>
      <p:sp>
        <p:nvSpPr>
          <p:cNvPr id="33" name="Google Shape;1036;p89">
            <a:extLst>
              <a:ext uri="{FF2B5EF4-FFF2-40B4-BE49-F238E27FC236}">
                <a16:creationId xmlns:a16="http://schemas.microsoft.com/office/drawing/2014/main" id="{F21EE5C7-31F9-425D-B827-083E163540AE}"/>
              </a:ext>
            </a:extLst>
          </p:cNvPr>
          <p:cNvSpPr txBox="1">
            <a:spLocks/>
          </p:cNvSpPr>
          <p:nvPr/>
        </p:nvSpPr>
        <p:spPr>
          <a:xfrm>
            <a:off x="604253" y="2367274"/>
            <a:ext cx="2584936" cy="279089"/>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3000"/>
              <a:buFont typeface="Playfair Display"/>
              <a:buNone/>
              <a:defRPr sz="3000" b="0" i="0" u="none" strike="noStrike" cap="none">
                <a:solidFill>
                  <a:schemeClr val="dk1"/>
                </a:solidFill>
                <a:latin typeface="Playfair Display"/>
                <a:ea typeface="Playfair Display"/>
                <a:cs typeface="Playfair Display"/>
                <a:sym typeface="Playfair Display"/>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1600" b="1"/>
              <a:t>Education Factor</a:t>
            </a:r>
            <a:endParaRPr lang="en-US"/>
          </a:p>
        </p:txBody>
      </p:sp>
      <p:sp>
        <p:nvSpPr>
          <p:cNvPr id="34" name="Google Shape;1036;p89">
            <a:extLst>
              <a:ext uri="{FF2B5EF4-FFF2-40B4-BE49-F238E27FC236}">
                <a16:creationId xmlns:a16="http://schemas.microsoft.com/office/drawing/2014/main" id="{56189497-7EE4-47F9-B590-D5FFD0ACC498}"/>
              </a:ext>
            </a:extLst>
          </p:cNvPr>
          <p:cNvSpPr txBox="1">
            <a:spLocks/>
          </p:cNvSpPr>
          <p:nvPr/>
        </p:nvSpPr>
        <p:spPr>
          <a:xfrm>
            <a:off x="5957543" y="2439614"/>
            <a:ext cx="2584936" cy="279089"/>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3000"/>
              <a:buFont typeface="Playfair Display"/>
              <a:buNone/>
              <a:defRPr sz="3000" b="0" i="0" u="none" strike="noStrike" cap="none">
                <a:solidFill>
                  <a:schemeClr val="dk1"/>
                </a:solidFill>
                <a:latin typeface="Playfair Display"/>
                <a:ea typeface="Playfair Display"/>
                <a:cs typeface="Playfair Display"/>
                <a:sym typeface="Playfair Display"/>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r"/>
            <a:r>
              <a:rPr lang="en-US" sz="1600" b="1"/>
              <a:t>Last New Job Factor</a:t>
            </a:r>
            <a:endParaRPr lang="en-US"/>
          </a:p>
        </p:txBody>
      </p:sp>
      <p:sp>
        <p:nvSpPr>
          <p:cNvPr id="35" name="Google Shape;1036;p89">
            <a:extLst>
              <a:ext uri="{FF2B5EF4-FFF2-40B4-BE49-F238E27FC236}">
                <a16:creationId xmlns:a16="http://schemas.microsoft.com/office/drawing/2014/main" id="{67A53B84-900F-4EB1-BE4A-DD6F01C5BE39}"/>
              </a:ext>
            </a:extLst>
          </p:cNvPr>
          <p:cNvSpPr txBox="1">
            <a:spLocks/>
          </p:cNvSpPr>
          <p:nvPr/>
        </p:nvSpPr>
        <p:spPr>
          <a:xfrm>
            <a:off x="5906906" y="1007248"/>
            <a:ext cx="2584936" cy="279089"/>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3000"/>
              <a:buFont typeface="Playfair Display"/>
              <a:buNone/>
              <a:defRPr sz="3000" b="0" i="0" u="none" strike="noStrike" cap="none">
                <a:solidFill>
                  <a:schemeClr val="dk1"/>
                </a:solidFill>
                <a:latin typeface="Playfair Display"/>
                <a:ea typeface="Playfair Display"/>
                <a:cs typeface="Playfair Display"/>
                <a:sym typeface="Playfair Display"/>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r"/>
            <a:r>
              <a:rPr lang="en-US" sz="1600" b="1"/>
              <a:t>Experience Factor</a:t>
            </a:r>
            <a:endParaRPr lang="en-US"/>
          </a:p>
        </p:txBody>
      </p:sp>
      <p:sp>
        <p:nvSpPr>
          <p:cNvPr id="36" name="Google Shape;1036;p89">
            <a:extLst>
              <a:ext uri="{FF2B5EF4-FFF2-40B4-BE49-F238E27FC236}">
                <a16:creationId xmlns:a16="http://schemas.microsoft.com/office/drawing/2014/main" id="{C1BC3692-132A-4CFD-8F86-772A440105FD}"/>
              </a:ext>
            </a:extLst>
          </p:cNvPr>
          <p:cNvSpPr txBox="1">
            <a:spLocks/>
          </p:cNvSpPr>
          <p:nvPr/>
        </p:nvSpPr>
        <p:spPr>
          <a:xfrm>
            <a:off x="3280897" y="4320501"/>
            <a:ext cx="2584936" cy="279089"/>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3000"/>
              <a:buFont typeface="Playfair Display"/>
              <a:buNone/>
              <a:defRPr sz="3000" b="0" i="0" u="none" strike="noStrike" cap="none">
                <a:solidFill>
                  <a:schemeClr val="dk1"/>
                </a:solidFill>
                <a:latin typeface="Playfair Display"/>
                <a:ea typeface="Playfair Display"/>
                <a:cs typeface="Playfair Display"/>
                <a:sym typeface="Playfair Display"/>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r>
              <a:rPr lang="en-US" sz="1600" b="1"/>
              <a:t>Relevant Experience Factor</a:t>
            </a:r>
            <a:endParaRPr lang="en-US"/>
          </a:p>
        </p:txBody>
      </p:sp>
      <p:sp>
        <p:nvSpPr>
          <p:cNvPr id="13" name="Google Shape;1047;p90">
            <a:extLst>
              <a:ext uri="{FF2B5EF4-FFF2-40B4-BE49-F238E27FC236}">
                <a16:creationId xmlns:a16="http://schemas.microsoft.com/office/drawing/2014/main" id="{E154C14F-839F-4A62-BBC2-6C4E2A66975C}"/>
              </a:ext>
            </a:extLst>
          </p:cNvPr>
          <p:cNvSpPr txBox="1"/>
          <p:nvPr/>
        </p:nvSpPr>
        <p:spPr>
          <a:xfrm>
            <a:off x="601521" y="1448604"/>
            <a:ext cx="3021759" cy="372289"/>
          </a:xfrm>
          <a:prstGeom prst="rect">
            <a:avLst/>
          </a:prstGeom>
          <a:noFill/>
          <a:ln>
            <a:noFill/>
          </a:ln>
        </p:spPr>
        <p:txBody>
          <a:bodyPr spcFirstLastPara="1" wrap="square" lIns="0" tIns="6025" rIns="0" bIns="0" anchor="ctr" anchorCtr="0">
            <a:noAutofit/>
          </a:bodyPr>
          <a:lstStyle/>
          <a:p>
            <a:r>
              <a:rPr lang="en-US" sz="1600">
                <a:latin typeface="Sahitya" panose="020B0604020202020204" charset="0"/>
                <a:cs typeface="Sahitya" panose="020B0604020202020204" charset="0"/>
                <a:sym typeface="Sahitya"/>
              </a:rPr>
              <a:t> Low City Development Index</a:t>
            </a:r>
            <a:endParaRPr lang="en-US" sz="1600">
              <a:latin typeface="Sahitya" panose="020B0604020202020204" charset="0"/>
              <a:cs typeface="Sahitya" panose="020B0604020202020204" charset="0"/>
            </a:endParaRPr>
          </a:p>
        </p:txBody>
      </p:sp>
      <p:sp>
        <p:nvSpPr>
          <p:cNvPr id="40" name="Google Shape;1047;p90">
            <a:extLst>
              <a:ext uri="{FF2B5EF4-FFF2-40B4-BE49-F238E27FC236}">
                <a16:creationId xmlns:a16="http://schemas.microsoft.com/office/drawing/2014/main" id="{29AC36ED-6457-47E0-84B6-3966C8F19824}"/>
              </a:ext>
            </a:extLst>
          </p:cNvPr>
          <p:cNvSpPr txBox="1"/>
          <p:nvPr/>
        </p:nvSpPr>
        <p:spPr>
          <a:xfrm>
            <a:off x="3059920" y="4600912"/>
            <a:ext cx="3021759" cy="372289"/>
          </a:xfrm>
          <a:prstGeom prst="rect">
            <a:avLst/>
          </a:prstGeom>
          <a:noFill/>
          <a:ln>
            <a:noFill/>
          </a:ln>
        </p:spPr>
        <p:txBody>
          <a:bodyPr spcFirstLastPara="1" wrap="square" lIns="0" tIns="6025" rIns="0" bIns="0" anchor="ctr" anchorCtr="0">
            <a:noAutofit/>
          </a:bodyPr>
          <a:lstStyle/>
          <a:p>
            <a:pPr algn="ctr"/>
            <a:r>
              <a:rPr lang="en-US" sz="1600">
                <a:latin typeface="Sahitya" panose="020B0604020202020204" charset="0"/>
                <a:cs typeface="Sahitya" panose="020B0604020202020204" charset="0"/>
                <a:sym typeface="Sahitya"/>
              </a:rPr>
              <a:t> No Relevant Experience</a:t>
            </a:r>
            <a:endParaRPr lang="en-US" sz="1600">
              <a:latin typeface="Sahitya" panose="020B0604020202020204" charset="0"/>
              <a:cs typeface="Sahitya" panose="020B0604020202020204" charset="0"/>
            </a:endParaRPr>
          </a:p>
        </p:txBody>
      </p:sp>
      <p:sp>
        <p:nvSpPr>
          <p:cNvPr id="41" name="Google Shape;1047;p90">
            <a:extLst>
              <a:ext uri="{FF2B5EF4-FFF2-40B4-BE49-F238E27FC236}">
                <a16:creationId xmlns:a16="http://schemas.microsoft.com/office/drawing/2014/main" id="{3FB3BF60-FA7B-40EE-935A-8D0A15D89380}"/>
              </a:ext>
            </a:extLst>
          </p:cNvPr>
          <p:cNvSpPr txBox="1"/>
          <p:nvPr/>
        </p:nvSpPr>
        <p:spPr>
          <a:xfrm>
            <a:off x="601521" y="2829118"/>
            <a:ext cx="3021759" cy="372289"/>
          </a:xfrm>
          <a:prstGeom prst="rect">
            <a:avLst/>
          </a:prstGeom>
          <a:noFill/>
          <a:ln>
            <a:noFill/>
          </a:ln>
        </p:spPr>
        <p:txBody>
          <a:bodyPr spcFirstLastPara="1" wrap="square" lIns="0" tIns="6025" rIns="0" bIns="0" anchor="ctr" anchorCtr="0">
            <a:noAutofit/>
          </a:bodyPr>
          <a:lstStyle/>
          <a:p>
            <a:r>
              <a:rPr lang="en-US" sz="1600">
                <a:latin typeface="Sahitya" panose="020B0604020202020204" charset="0"/>
                <a:cs typeface="Sahitya" panose="020B0604020202020204" charset="0"/>
                <a:sym typeface="Sahitya"/>
              </a:rPr>
              <a:t> High Education level</a:t>
            </a:r>
            <a:endParaRPr lang="en-US" sz="1600">
              <a:latin typeface="Sahitya" panose="020B0604020202020204" charset="0"/>
              <a:cs typeface="Sahitya" panose="020B0604020202020204" charset="0"/>
            </a:endParaRPr>
          </a:p>
        </p:txBody>
      </p:sp>
      <p:sp>
        <p:nvSpPr>
          <p:cNvPr id="42" name="Google Shape;1047;p90">
            <a:extLst>
              <a:ext uri="{FF2B5EF4-FFF2-40B4-BE49-F238E27FC236}">
                <a16:creationId xmlns:a16="http://schemas.microsoft.com/office/drawing/2014/main" id="{9AB0F7CF-1C7A-4D22-BAEE-15A5D47E71DB}"/>
              </a:ext>
            </a:extLst>
          </p:cNvPr>
          <p:cNvSpPr txBox="1"/>
          <p:nvPr/>
        </p:nvSpPr>
        <p:spPr>
          <a:xfrm>
            <a:off x="6119977" y="1432342"/>
            <a:ext cx="3021759" cy="372289"/>
          </a:xfrm>
          <a:prstGeom prst="rect">
            <a:avLst/>
          </a:prstGeom>
          <a:noFill/>
          <a:ln>
            <a:noFill/>
          </a:ln>
        </p:spPr>
        <p:txBody>
          <a:bodyPr spcFirstLastPara="1" wrap="square" lIns="0" tIns="6025" rIns="0" bIns="0" anchor="ctr" anchorCtr="0">
            <a:noAutofit/>
          </a:bodyPr>
          <a:lstStyle/>
          <a:p>
            <a:pPr algn="ctr"/>
            <a:r>
              <a:rPr lang="en-US" sz="1600">
                <a:latin typeface="Sahitya" panose="020B0604020202020204" charset="0"/>
                <a:cs typeface="Sahitya" panose="020B0604020202020204" charset="0"/>
                <a:sym typeface="Sahitya"/>
              </a:rPr>
              <a:t> Low Experience</a:t>
            </a:r>
            <a:endParaRPr lang="en-US" sz="1600">
              <a:latin typeface="Sahitya" panose="020B0604020202020204" charset="0"/>
              <a:cs typeface="Sahitya" panose="020B0604020202020204" charset="0"/>
            </a:endParaRPr>
          </a:p>
        </p:txBody>
      </p:sp>
      <p:sp>
        <p:nvSpPr>
          <p:cNvPr id="43" name="Google Shape;1047;p90">
            <a:extLst>
              <a:ext uri="{FF2B5EF4-FFF2-40B4-BE49-F238E27FC236}">
                <a16:creationId xmlns:a16="http://schemas.microsoft.com/office/drawing/2014/main" id="{CA12FC83-8B05-4480-BA3D-DDBB797B6114}"/>
              </a:ext>
            </a:extLst>
          </p:cNvPr>
          <p:cNvSpPr txBox="1"/>
          <p:nvPr/>
        </p:nvSpPr>
        <p:spPr>
          <a:xfrm>
            <a:off x="6083806" y="2770665"/>
            <a:ext cx="3021759" cy="372289"/>
          </a:xfrm>
          <a:prstGeom prst="rect">
            <a:avLst/>
          </a:prstGeom>
          <a:noFill/>
          <a:ln>
            <a:noFill/>
          </a:ln>
        </p:spPr>
        <p:txBody>
          <a:bodyPr spcFirstLastPara="1" wrap="square" lIns="0" tIns="6025" rIns="0" bIns="0" anchor="ctr" anchorCtr="0">
            <a:noAutofit/>
          </a:bodyPr>
          <a:lstStyle/>
          <a:p>
            <a:pPr algn="ctr"/>
            <a:r>
              <a:rPr lang="en-US" sz="1600">
                <a:latin typeface="Sahitya" panose="020B0604020202020204" charset="0"/>
                <a:cs typeface="Sahitya" panose="020B0604020202020204" charset="0"/>
                <a:sym typeface="Sahitya"/>
              </a:rPr>
              <a:t> High Last New Job</a:t>
            </a:r>
            <a:endParaRPr lang="en-US" sz="1600">
              <a:latin typeface="Sahitya" panose="020B0604020202020204" charset="0"/>
              <a:cs typeface="Sahitya" panose="020B0604020202020204" charset="0"/>
            </a:endParaRPr>
          </a:p>
        </p:txBody>
      </p:sp>
    </p:spTree>
    <p:extLst>
      <p:ext uri="{BB962C8B-B14F-4D97-AF65-F5344CB8AC3E}">
        <p14:creationId xmlns:p14="http://schemas.microsoft.com/office/powerpoint/2010/main" val="14842764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pic>
        <p:nvPicPr>
          <p:cNvPr id="3" name="Picture 3">
            <a:extLst>
              <a:ext uri="{FF2B5EF4-FFF2-40B4-BE49-F238E27FC236}">
                <a16:creationId xmlns:a16="http://schemas.microsoft.com/office/drawing/2014/main" id="{98583C7F-150E-4AC1-B804-5A0DD63168E2}"/>
              </a:ext>
            </a:extLst>
          </p:cNvPr>
          <p:cNvPicPr>
            <a:picLocks noChangeAspect="1"/>
          </p:cNvPicPr>
          <p:nvPr/>
        </p:nvPicPr>
        <p:blipFill>
          <a:blip r:embed="rId3"/>
          <a:stretch>
            <a:fillRect/>
          </a:stretch>
        </p:blipFill>
        <p:spPr>
          <a:xfrm>
            <a:off x="-91936" y="958837"/>
            <a:ext cx="4917384" cy="3263098"/>
          </a:xfrm>
          <a:prstGeom prst="rect">
            <a:avLst/>
          </a:prstGeom>
        </p:spPr>
      </p:pic>
      <p:sp>
        <p:nvSpPr>
          <p:cNvPr id="251" name="Google Shape;251;p39"/>
          <p:cNvSpPr/>
          <p:nvPr/>
        </p:nvSpPr>
        <p:spPr>
          <a:xfrm>
            <a:off x="-455" y="19281"/>
            <a:ext cx="9143732" cy="5143313"/>
          </a:xfrm>
          <a:custGeom>
            <a:avLst/>
            <a:gdLst/>
            <a:ahLst/>
            <a:cxnLst/>
            <a:rect l="l" t="t" r="r" b="b"/>
            <a:pathLst>
              <a:path w="285474" h="160578" extrusionOk="0">
                <a:moveTo>
                  <a:pt x="40529" y="35354"/>
                </a:moveTo>
                <a:cubicBezTo>
                  <a:pt x="44367" y="35354"/>
                  <a:pt x="48197" y="35782"/>
                  <a:pt x="51653" y="36300"/>
                </a:cubicBezTo>
                <a:cubicBezTo>
                  <a:pt x="64999" y="38298"/>
                  <a:pt x="78015" y="42723"/>
                  <a:pt x="91200" y="45747"/>
                </a:cubicBezTo>
                <a:cubicBezTo>
                  <a:pt x="110139" y="50100"/>
                  <a:pt x="139124" y="51956"/>
                  <a:pt x="146983" y="79477"/>
                </a:cubicBezTo>
                <a:cubicBezTo>
                  <a:pt x="148803" y="85838"/>
                  <a:pt x="149579" y="93867"/>
                  <a:pt x="149990" y="100611"/>
                </a:cubicBezTo>
                <a:cubicBezTo>
                  <a:pt x="150213" y="104304"/>
                  <a:pt x="149936" y="108247"/>
                  <a:pt x="148892" y="111664"/>
                </a:cubicBezTo>
                <a:cubicBezTo>
                  <a:pt x="148187" y="113984"/>
                  <a:pt x="147126" y="116071"/>
                  <a:pt x="145618" y="117677"/>
                </a:cubicBezTo>
                <a:cubicBezTo>
                  <a:pt x="143477" y="119961"/>
                  <a:pt x="140721" y="121013"/>
                  <a:pt x="138009" y="121798"/>
                </a:cubicBezTo>
                <a:cubicBezTo>
                  <a:pt x="127500" y="124840"/>
                  <a:pt x="117008" y="123984"/>
                  <a:pt x="106366" y="124698"/>
                </a:cubicBezTo>
                <a:cubicBezTo>
                  <a:pt x="101745" y="125011"/>
                  <a:pt x="97108" y="125225"/>
                  <a:pt x="92474" y="125225"/>
                </a:cubicBezTo>
                <a:cubicBezTo>
                  <a:pt x="85119" y="125225"/>
                  <a:pt x="77771" y="124687"/>
                  <a:pt x="70503" y="123154"/>
                </a:cubicBezTo>
                <a:cubicBezTo>
                  <a:pt x="47290" y="118257"/>
                  <a:pt x="14416" y="95258"/>
                  <a:pt x="15389" y="59539"/>
                </a:cubicBezTo>
                <a:cubicBezTo>
                  <a:pt x="15932" y="39723"/>
                  <a:pt x="28275" y="35354"/>
                  <a:pt x="40529" y="35354"/>
                </a:cubicBezTo>
                <a:close/>
                <a:moveTo>
                  <a:pt x="0" y="0"/>
                </a:moveTo>
                <a:lnTo>
                  <a:pt x="0" y="160578"/>
                </a:lnTo>
                <a:lnTo>
                  <a:pt x="285473" y="160578"/>
                </a:lnTo>
                <a:lnTo>
                  <a:pt x="28547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a:p>
        </p:txBody>
      </p:sp>
      <p:sp>
        <p:nvSpPr>
          <p:cNvPr id="252" name="Google Shape;252;p39"/>
          <p:cNvSpPr/>
          <p:nvPr/>
        </p:nvSpPr>
        <p:spPr>
          <a:xfrm flipH="1">
            <a:off x="381176" y="879000"/>
            <a:ext cx="4501124" cy="2961463"/>
          </a:xfrm>
          <a:custGeom>
            <a:avLst/>
            <a:gdLst/>
            <a:ahLst/>
            <a:cxnLst/>
            <a:rect l="l" t="t" r="r" b="b"/>
            <a:pathLst>
              <a:path w="120062" h="61710" extrusionOk="0">
                <a:moveTo>
                  <a:pt x="97005" y="1"/>
                </a:moveTo>
                <a:cubicBezTo>
                  <a:pt x="93603" y="1"/>
                  <a:pt x="90209" y="298"/>
                  <a:pt x="87147" y="658"/>
                </a:cubicBezTo>
                <a:cubicBezTo>
                  <a:pt x="75346" y="2028"/>
                  <a:pt x="63843" y="5064"/>
                  <a:pt x="52179" y="7141"/>
                </a:cubicBezTo>
                <a:cubicBezTo>
                  <a:pt x="35425" y="10131"/>
                  <a:pt x="9792" y="11386"/>
                  <a:pt x="2853" y="30286"/>
                </a:cubicBezTo>
                <a:cubicBezTo>
                  <a:pt x="1233" y="34668"/>
                  <a:pt x="548" y="40169"/>
                  <a:pt x="206" y="44802"/>
                </a:cubicBezTo>
                <a:cubicBezTo>
                  <a:pt x="0" y="47336"/>
                  <a:pt x="228" y="50052"/>
                  <a:pt x="1164" y="52403"/>
                </a:cubicBezTo>
                <a:cubicBezTo>
                  <a:pt x="1781" y="53978"/>
                  <a:pt x="2739" y="55416"/>
                  <a:pt x="4063" y="56512"/>
                </a:cubicBezTo>
                <a:cubicBezTo>
                  <a:pt x="5958" y="58087"/>
                  <a:pt x="8400" y="58817"/>
                  <a:pt x="10797" y="59342"/>
                </a:cubicBezTo>
                <a:cubicBezTo>
                  <a:pt x="20086" y="61442"/>
                  <a:pt x="29353" y="60849"/>
                  <a:pt x="38780" y="61351"/>
                </a:cubicBezTo>
                <a:cubicBezTo>
                  <a:pt x="42871" y="61563"/>
                  <a:pt x="46976" y="61710"/>
                  <a:pt x="51078" y="61710"/>
                </a:cubicBezTo>
                <a:cubicBezTo>
                  <a:pt x="57574" y="61710"/>
                  <a:pt x="64063" y="61341"/>
                  <a:pt x="70485" y="60278"/>
                </a:cubicBezTo>
                <a:cubicBezTo>
                  <a:pt x="91005" y="56923"/>
                  <a:pt x="120061" y="41128"/>
                  <a:pt x="119217" y="16613"/>
                </a:cubicBezTo>
                <a:cubicBezTo>
                  <a:pt x="118730" y="3014"/>
                  <a:pt x="107830" y="1"/>
                  <a:pt x="97005"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39"/>
          <p:cNvSpPr/>
          <p:nvPr/>
        </p:nvSpPr>
        <p:spPr>
          <a:xfrm>
            <a:off x="4984325" y="-31060"/>
            <a:ext cx="5051471" cy="1722297"/>
          </a:xfrm>
          <a:custGeom>
            <a:avLst/>
            <a:gdLst/>
            <a:ahLst/>
            <a:cxnLst/>
            <a:rect l="l" t="t" r="r" b="b"/>
            <a:pathLst>
              <a:path w="64164" h="21876" extrusionOk="0">
                <a:moveTo>
                  <a:pt x="1" y="0"/>
                </a:moveTo>
                <a:cubicBezTo>
                  <a:pt x="2816" y="5505"/>
                  <a:pt x="7168" y="7234"/>
                  <a:pt x="15608" y="7234"/>
                </a:cubicBezTo>
                <a:cubicBezTo>
                  <a:pt x="17515" y="7234"/>
                  <a:pt x="19630" y="7146"/>
                  <a:pt x="21983" y="6993"/>
                </a:cubicBezTo>
                <a:cubicBezTo>
                  <a:pt x="22445" y="6963"/>
                  <a:pt x="22902" y="6948"/>
                  <a:pt x="23353" y="6948"/>
                </a:cubicBezTo>
                <a:cubicBezTo>
                  <a:pt x="32304" y="6948"/>
                  <a:pt x="39037" y="12718"/>
                  <a:pt x="44477" y="17793"/>
                </a:cubicBezTo>
                <a:cubicBezTo>
                  <a:pt x="47433" y="20550"/>
                  <a:pt x="50813" y="21875"/>
                  <a:pt x="54040" y="21875"/>
                </a:cubicBezTo>
                <a:cubicBezTo>
                  <a:pt x="58002" y="21875"/>
                  <a:pt x="61733" y="19877"/>
                  <a:pt x="64163" y="16081"/>
                </a:cubicBezTo>
                <a:lnTo>
                  <a:pt x="64163" y="0"/>
                </a:lnTo>
                <a:close/>
              </a:path>
            </a:pathLst>
          </a:cu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39"/>
          <p:cNvSpPr/>
          <p:nvPr/>
        </p:nvSpPr>
        <p:spPr>
          <a:xfrm rot="5400000">
            <a:off x="79341" y="3623415"/>
            <a:ext cx="1281323" cy="1928794"/>
          </a:xfrm>
          <a:custGeom>
            <a:avLst/>
            <a:gdLst/>
            <a:ahLst/>
            <a:cxnLst/>
            <a:rect l="l" t="t" r="r" b="b"/>
            <a:pathLst>
              <a:path w="37839" h="40938" extrusionOk="0">
                <a:moveTo>
                  <a:pt x="37839" y="0"/>
                </a:moveTo>
                <a:cubicBezTo>
                  <a:pt x="31770" y="767"/>
                  <a:pt x="28951" y="3515"/>
                  <a:pt x="26969" y="11313"/>
                </a:cubicBezTo>
                <a:cubicBezTo>
                  <a:pt x="24991" y="19111"/>
                  <a:pt x="19814" y="21473"/>
                  <a:pt x="9908" y="26266"/>
                </a:cubicBezTo>
                <a:cubicBezTo>
                  <a:pt x="1" y="31059"/>
                  <a:pt x="3737" y="40938"/>
                  <a:pt x="3737" y="40938"/>
                </a:cubicBezTo>
                <a:lnTo>
                  <a:pt x="37839" y="40938"/>
                </a:lnTo>
                <a:lnTo>
                  <a:pt x="37839"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39"/>
          <p:cNvSpPr txBox="1">
            <a:spLocks noGrp="1"/>
          </p:cNvSpPr>
          <p:nvPr>
            <p:ph type="title"/>
          </p:nvPr>
        </p:nvSpPr>
        <p:spPr>
          <a:xfrm>
            <a:off x="5395257" y="801368"/>
            <a:ext cx="3037200" cy="823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Introduction</a:t>
            </a:r>
            <a:endParaRPr/>
          </a:p>
        </p:txBody>
      </p:sp>
      <p:grpSp>
        <p:nvGrpSpPr>
          <p:cNvPr id="7" name="Group 6">
            <a:extLst>
              <a:ext uri="{FF2B5EF4-FFF2-40B4-BE49-F238E27FC236}">
                <a16:creationId xmlns:a16="http://schemas.microsoft.com/office/drawing/2014/main" id="{AB6C4F27-C50C-412B-8315-B3C041C17CD9}"/>
              </a:ext>
            </a:extLst>
          </p:cNvPr>
          <p:cNvGrpSpPr/>
          <p:nvPr/>
        </p:nvGrpSpPr>
        <p:grpSpPr>
          <a:xfrm>
            <a:off x="5054310" y="2523812"/>
            <a:ext cx="4241393" cy="2063119"/>
            <a:chOff x="5054310" y="2523812"/>
            <a:chExt cx="4241393" cy="2063119"/>
          </a:xfrm>
        </p:grpSpPr>
        <p:grpSp>
          <p:nvGrpSpPr>
            <p:cNvPr id="10" name="Group 9">
              <a:extLst>
                <a:ext uri="{FF2B5EF4-FFF2-40B4-BE49-F238E27FC236}">
                  <a16:creationId xmlns:a16="http://schemas.microsoft.com/office/drawing/2014/main" id="{E293A313-10AC-46F3-8E18-FC6A26C5DE7D}"/>
                </a:ext>
              </a:extLst>
            </p:cNvPr>
            <p:cNvGrpSpPr/>
            <p:nvPr/>
          </p:nvGrpSpPr>
          <p:grpSpPr>
            <a:xfrm>
              <a:off x="5060314" y="2523812"/>
              <a:ext cx="3956177" cy="636659"/>
              <a:chOff x="5030235" y="1069887"/>
              <a:chExt cx="3956177" cy="636659"/>
            </a:xfrm>
          </p:grpSpPr>
          <p:pic>
            <p:nvPicPr>
              <p:cNvPr id="4" name="Picture 4">
                <a:extLst>
                  <a:ext uri="{FF2B5EF4-FFF2-40B4-BE49-F238E27FC236}">
                    <a16:creationId xmlns:a16="http://schemas.microsoft.com/office/drawing/2014/main" id="{C1D8759E-D5D2-4720-A2C5-31358B9922F7}"/>
                  </a:ext>
                </a:extLst>
              </p:cNvPr>
              <p:cNvPicPr>
                <a:picLocks noChangeAspect="1"/>
              </p:cNvPicPr>
              <p:nvPr/>
            </p:nvPicPr>
            <p:blipFill>
              <a:blip r:embed="rId4"/>
              <a:stretch>
                <a:fillRect/>
              </a:stretch>
            </p:blipFill>
            <p:spPr>
              <a:xfrm>
                <a:off x="5030235" y="1253366"/>
                <a:ext cx="276225" cy="276225"/>
              </a:xfrm>
              <a:prstGeom prst="rect">
                <a:avLst/>
              </a:prstGeom>
              <a:ln>
                <a:solidFill>
                  <a:schemeClr val="bg1"/>
                </a:solidFill>
              </a:ln>
            </p:spPr>
          </p:pic>
          <p:sp>
            <p:nvSpPr>
              <p:cNvPr id="5" name="Google Shape;256;p39">
                <a:extLst>
                  <a:ext uri="{FF2B5EF4-FFF2-40B4-BE49-F238E27FC236}">
                    <a16:creationId xmlns:a16="http://schemas.microsoft.com/office/drawing/2014/main" id="{9DCD6437-C978-4ED1-9AF7-49E4BDF31206}"/>
                  </a:ext>
                </a:extLst>
              </p:cNvPr>
              <p:cNvSpPr txBox="1">
                <a:spLocks/>
              </p:cNvSpPr>
              <p:nvPr/>
            </p:nvSpPr>
            <p:spPr>
              <a:xfrm>
                <a:off x="5202007" y="1069887"/>
                <a:ext cx="3784405" cy="63665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23850" algn="ctr" rtl="0">
                  <a:lnSpc>
                    <a:spcPct val="100000"/>
                  </a:lnSpc>
                  <a:spcBef>
                    <a:spcPts val="0"/>
                  </a:spcBef>
                  <a:spcAft>
                    <a:spcPts val="0"/>
                  </a:spcAft>
                  <a:buClr>
                    <a:schemeClr val="dk2"/>
                  </a:buClr>
                  <a:buSzPts val="2800"/>
                  <a:buFont typeface="Sahitya"/>
                  <a:buNone/>
                  <a:defRPr sz="1600" b="0" i="0" u="none" strike="noStrike" cap="none">
                    <a:solidFill>
                      <a:schemeClr val="dk2"/>
                    </a:solidFill>
                    <a:latin typeface="Sahitya"/>
                    <a:ea typeface="Sahitya"/>
                    <a:cs typeface="Sahitya"/>
                    <a:sym typeface="Sahitya"/>
                  </a:defRPr>
                </a:lvl1pPr>
                <a:lvl2pPr marL="914400" marR="0" lvl="1" indent="-323850" algn="l" rtl="0">
                  <a:lnSpc>
                    <a:spcPct val="100000"/>
                  </a:lnSpc>
                  <a:spcBef>
                    <a:spcPts val="0"/>
                  </a:spcBef>
                  <a:spcAft>
                    <a:spcPts val="0"/>
                  </a:spcAft>
                  <a:buClr>
                    <a:schemeClr val="dk2"/>
                  </a:buClr>
                  <a:buSzPts val="2800"/>
                  <a:buFont typeface="Sahitya"/>
                  <a:buNone/>
                  <a:defRPr sz="2800" b="0" i="0" u="none" strike="noStrike" cap="none">
                    <a:solidFill>
                      <a:schemeClr val="dk2"/>
                    </a:solidFill>
                    <a:latin typeface="Sahitya"/>
                    <a:ea typeface="Sahitya"/>
                    <a:cs typeface="Sahitya"/>
                    <a:sym typeface="Sahitya"/>
                  </a:defRPr>
                </a:lvl2pPr>
                <a:lvl3pPr marL="1371600" marR="0" lvl="2" indent="-323850" algn="l" rtl="0">
                  <a:lnSpc>
                    <a:spcPct val="100000"/>
                  </a:lnSpc>
                  <a:spcBef>
                    <a:spcPts val="0"/>
                  </a:spcBef>
                  <a:spcAft>
                    <a:spcPts val="0"/>
                  </a:spcAft>
                  <a:buClr>
                    <a:schemeClr val="dk2"/>
                  </a:buClr>
                  <a:buSzPts val="2800"/>
                  <a:buFont typeface="Sahitya"/>
                  <a:buNone/>
                  <a:defRPr sz="2800" b="0" i="0" u="none" strike="noStrike" cap="none">
                    <a:solidFill>
                      <a:schemeClr val="dk2"/>
                    </a:solidFill>
                    <a:latin typeface="Sahitya"/>
                    <a:ea typeface="Sahitya"/>
                    <a:cs typeface="Sahitya"/>
                    <a:sym typeface="Sahitya"/>
                  </a:defRPr>
                </a:lvl3pPr>
                <a:lvl4pPr marL="1828800" marR="0" lvl="3" indent="-323850" algn="l" rtl="0">
                  <a:lnSpc>
                    <a:spcPct val="100000"/>
                  </a:lnSpc>
                  <a:spcBef>
                    <a:spcPts val="0"/>
                  </a:spcBef>
                  <a:spcAft>
                    <a:spcPts val="0"/>
                  </a:spcAft>
                  <a:buClr>
                    <a:schemeClr val="dk2"/>
                  </a:buClr>
                  <a:buSzPts val="2800"/>
                  <a:buFont typeface="Sahitya"/>
                  <a:buNone/>
                  <a:defRPr sz="2800" b="0" i="0" u="none" strike="noStrike" cap="none">
                    <a:solidFill>
                      <a:schemeClr val="dk2"/>
                    </a:solidFill>
                    <a:latin typeface="Sahitya"/>
                    <a:ea typeface="Sahitya"/>
                    <a:cs typeface="Sahitya"/>
                    <a:sym typeface="Sahitya"/>
                  </a:defRPr>
                </a:lvl4pPr>
                <a:lvl5pPr marL="2286000" marR="0" lvl="4" indent="-323850" algn="l" rtl="0">
                  <a:lnSpc>
                    <a:spcPct val="100000"/>
                  </a:lnSpc>
                  <a:spcBef>
                    <a:spcPts val="0"/>
                  </a:spcBef>
                  <a:spcAft>
                    <a:spcPts val="0"/>
                  </a:spcAft>
                  <a:buClr>
                    <a:schemeClr val="dk2"/>
                  </a:buClr>
                  <a:buSzPts val="2800"/>
                  <a:buFont typeface="Sahitya"/>
                  <a:buNone/>
                  <a:defRPr sz="2800" b="0" i="0" u="none" strike="noStrike" cap="none">
                    <a:solidFill>
                      <a:schemeClr val="dk2"/>
                    </a:solidFill>
                    <a:latin typeface="Sahitya"/>
                    <a:ea typeface="Sahitya"/>
                    <a:cs typeface="Sahitya"/>
                    <a:sym typeface="Sahitya"/>
                  </a:defRPr>
                </a:lvl5pPr>
                <a:lvl6pPr marL="2743200" marR="0" lvl="5" indent="-323850" algn="l" rtl="0">
                  <a:lnSpc>
                    <a:spcPct val="100000"/>
                  </a:lnSpc>
                  <a:spcBef>
                    <a:spcPts val="0"/>
                  </a:spcBef>
                  <a:spcAft>
                    <a:spcPts val="0"/>
                  </a:spcAft>
                  <a:buClr>
                    <a:schemeClr val="dk2"/>
                  </a:buClr>
                  <a:buSzPts val="2800"/>
                  <a:buFont typeface="Sahitya"/>
                  <a:buNone/>
                  <a:defRPr sz="2800" b="0" i="0" u="none" strike="noStrike" cap="none">
                    <a:solidFill>
                      <a:schemeClr val="dk2"/>
                    </a:solidFill>
                    <a:latin typeface="Sahitya"/>
                    <a:ea typeface="Sahitya"/>
                    <a:cs typeface="Sahitya"/>
                    <a:sym typeface="Sahitya"/>
                  </a:defRPr>
                </a:lvl6pPr>
                <a:lvl7pPr marL="3200400" marR="0" lvl="6" indent="-323850" algn="l" rtl="0">
                  <a:lnSpc>
                    <a:spcPct val="100000"/>
                  </a:lnSpc>
                  <a:spcBef>
                    <a:spcPts val="0"/>
                  </a:spcBef>
                  <a:spcAft>
                    <a:spcPts val="0"/>
                  </a:spcAft>
                  <a:buClr>
                    <a:schemeClr val="dk2"/>
                  </a:buClr>
                  <a:buSzPts val="2800"/>
                  <a:buFont typeface="Sahitya"/>
                  <a:buNone/>
                  <a:defRPr sz="2800" b="0" i="0" u="none" strike="noStrike" cap="none">
                    <a:solidFill>
                      <a:schemeClr val="dk2"/>
                    </a:solidFill>
                    <a:latin typeface="Sahitya"/>
                    <a:ea typeface="Sahitya"/>
                    <a:cs typeface="Sahitya"/>
                    <a:sym typeface="Sahitya"/>
                  </a:defRPr>
                </a:lvl7pPr>
                <a:lvl8pPr marL="3657600" marR="0" lvl="7" indent="-323850" algn="l" rtl="0">
                  <a:lnSpc>
                    <a:spcPct val="100000"/>
                  </a:lnSpc>
                  <a:spcBef>
                    <a:spcPts val="0"/>
                  </a:spcBef>
                  <a:spcAft>
                    <a:spcPts val="0"/>
                  </a:spcAft>
                  <a:buClr>
                    <a:schemeClr val="dk2"/>
                  </a:buClr>
                  <a:buSzPts val="2800"/>
                  <a:buFont typeface="Sahitya"/>
                  <a:buNone/>
                  <a:defRPr sz="2800" b="0" i="0" u="none" strike="noStrike" cap="none">
                    <a:solidFill>
                      <a:schemeClr val="dk2"/>
                    </a:solidFill>
                    <a:latin typeface="Sahitya"/>
                    <a:ea typeface="Sahitya"/>
                    <a:cs typeface="Sahitya"/>
                    <a:sym typeface="Sahitya"/>
                  </a:defRPr>
                </a:lvl8pPr>
                <a:lvl9pPr marL="4114800" marR="0" lvl="8" indent="-323850" algn="l" rtl="0">
                  <a:lnSpc>
                    <a:spcPct val="100000"/>
                  </a:lnSpc>
                  <a:spcBef>
                    <a:spcPts val="0"/>
                  </a:spcBef>
                  <a:spcAft>
                    <a:spcPts val="0"/>
                  </a:spcAft>
                  <a:buClr>
                    <a:schemeClr val="dk2"/>
                  </a:buClr>
                  <a:buSzPts val="2800"/>
                  <a:buFont typeface="Sahitya"/>
                  <a:buNone/>
                  <a:defRPr sz="2800" b="0" i="0" u="none" strike="noStrike" cap="none">
                    <a:solidFill>
                      <a:schemeClr val="dk2"/>
                    </a:solidFill>
                    <a:latin typeface="Sahitya"/>
                    <a:ea typeface="Sahitya"/>
                    <a:cs typeface="Sahitya"/>
                    <a:sym typeface="Sahitya"/>
                  </a:defRPr>
                </a:lvl9pPr>
              </a:lstStyle>
              <a:p>
                <a:pPr marL="0" indent="0"/>
                <a:r>
                  <a:rPr lang="en-US" sz="1400">
                    <a:solidFill>
                      <a:schemeClr val="tx1"/>
                    </a:solidFill>
                  </a:rPr>
                  <a:t>Data Scientists are the core business process</a:t>
                </a:r>
              </a:p>
            </p:txBody>
          </p:sp>
        </p:grpSp>
        <p:grpSp>
          <p:nvGrpSpPr>
            <p:cNvPr id="12" name="Group 11">
              <a:extLst>
                <a:ext uri="{FF2B5EF4-FFF2-40B4-BE49-F238E27FC236}">
                  <a16:creationId xmlns:a16="http://schemas.microsoft.com/office/drawing/2014/main" id="{2A7C0CE8-137B-4DC7-8C81-72DDAB23864E}"/>
                </a:ext>
              </a:extLst>
            </p:cNvPr>
            <p:cNvGrpSpPr/>
            <p:nvPr/>
          </p:nvGrpSpPr>
          <p:grpSpPr>
            <a:xfrm>
              <a:off x="5101314" y="3235897"/>
              <a:ext cx="4194389" cy="570496"/>
              <a:chOff x="5071235" y="1781972"/>
              <a:chExt cx="4194389" cy="570496"/>
            </a:xfrm>
          </p:grpSpPr>
          <p:sp>
            <p:nvSpPr>
              <p:cNvPr id="2" name="Google Shape;256;p39">
                <a:extLst>
                  <a:ext uri="{FF2B5EF4-FFF2-40B4-BE49-F238E27FC236}">
                    <a16:creationId xmlns:a16="http://schemas.microsoft.com/office/drawing/2014/main" id="{25D4DD74-D780-4F1A-94E5-DAA97E87A73A}"/>
                  </a:ext>
                </a:extLst>
              </p:cNvPr>
              <p:cNvSpPr txBox="1">
                <a:spLocks/>
              </p:cNvSpPr>
              <p:nvPr/>
            </p:nvSpPr>
            <p:spPr>
              <a:xfrm>
                <a:off x="5322650" y="1781972"/>
                <a:ext cx="3942974" cy="43787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23850" algn="ctr" rtl="0">
                  <a:lnSpc>
                    <a:spcPct val="100000"/>
                  </a:lnSpc>
                  <a:spcBef>
                    <a:spcPts val="0"/>
                  </a:spcBef>
                  <a:spcAft>
                    <a:spcPts val="0"/>
                  </a:spcAft>
                  <a:buClr>
                    <a:schemeClr val="dk2"/>
                  </a:buClr>
                  <a:buSzPts val="2800"/>
                  <a:buFont typeface="Sahitya"/>
                  <a:buNone/>
                  <a:defRPr sz="1600" b="0" i="0" u="none" strike="noStrike" cap="none">
                    <a:solidFill>
                      <a:schemeClr val="dk2"/>
                    </a:solidFill>
                    <a:latin typeface="Sahitya"/>
                    <a:ea typeface="Sahitya"/>
                    <a:cs typeface="Sahitya"/>
                    <a:sym typeface="Sahitya"/>
                  </a:defRPr>
                </a:lvl1pPr>
                <a:lvl2pPr marL="914400" marR="0" lvl="1" indent="-323850" algn="l" rtl="0">
                  <a:lnSpc>
                    <a:spcPct val="100000"/>
                  </a:lnSpc>
                  <a:spcBef>
                    <a:spcPts val="0"/>
                  </a:spcBef>
                  <a:spcAft>
                    <a:spcPts val="0"/>
                  </a:spcAft>
                  <a:buClr>
                    <a:schemeClr val="dk2"/>
                  </a:buClr>
                  <a:buSzPts val="2800"/>
                  <a:buFont typeface="Sahitya"/>
                  <a:buNone/>
                  <a:defRPr sz="2800" b="0" i="0" u="none" strike="noStrike" cap="none">
                    <a:solidFill>
                      <a:schemeClr val="dk2"/>
                    </a:solidFill>
                    <a:latin typeface="Sahitya"/>
                    <a:ea typeface="Sahitya"/>
                    <a:cs typeface="Sahitya"/>
                    <a:sym typeface="Sahitya"/>
                  </a:defRPr>
                </a:lvl2pPr>
                <a:lvl3pPr marL="1371600" marR="0" lvl="2" indent="-323850" algn="l" rtl="0">
                  <a:lnSpc>
                    <a:spcPct val="100000"/>
                  </a:lnSpc>
                  <a:spcBef>
                    <a:spcPts val="0"/>
                  </a:spcBef>
                  <a:spcAft>
                    <a:spcPts val="0"/>
                  </a:spcAft>
                  <a:buClr>
                    <a:schemeClr val="dk2"/>
                  </a:buClr>
                  <a:buSzPts val="2800"/>
                  <a:buFont typeface="Sahitya"/>
                  <a:buNone/>
                  <a:defRPr sz="2800" b="0" i="0" u="none" strike="noStrike" cap="none">
                    <a:solidFill>
                      <a:schemeClr val="dk2"/>
                    </a:solidFill>
                    <a:latin typeface="Sahitya"/>
                    <a:ea typeface="Sahitya"/>
                    <a:cs typeface="Sahitya"/>
                    <a:sym typeface="Sahitya"/>
                  </a:defRPr>
                </a:lvl3pPr>
                <a:lvl4pPr marL="1828800" marR="0" lvl="3" indent="-323850" algn="l" rtl="0">
                  <a:lnSpc>
                    <a:spcPct val="100000"/>
                  </a:lnSpc>
                  <a:spcBef>
                    <a:spcPts val="0"/>
                  </a:spcBef>
                  <a:spcAft>
                    <a:spcPts val="0"/>
                  </a:spcAft>
                  <a:buClr>
                    <a:schemeClr val="dk2"/>
                  </a:buClr>
                  <a:buSzPts val="2800"/>
                  <a:buFont typeface="Sahitya"/>
                  <a:buNone/>
                  <a:defRPr sz="2800" b="0" i="0" u="none" strike="noStrike" cap="none">
                    <a:solidFill>
                      <a:schemeClr val="dk2"/>
                    </a:solidFill>
                    <a:latin typeface="Sahitya"/>
                    <a:ea typeface="Sahitya"/>
                    <a:cs typeface="Sahitya"/>
                    <a:sym typeface="Sahitya"/>
                  </a:defRPr>
                </a:lvl4pPr>
                <a:lvl5pPr marL="2286000" marR="0" lvl="4" indent="-323850" algn="l" rtl="0">
                  <a:lnSpc>
                    <a:spcPct val="100000"/>
                  </a:lnSpc>
                  <a:spcBef>
                    <a:spcPts val="0"/>
                  </a:spcBef>
                  <a:spcAft>
                    <a:spcPts val="0"/>
                  </a:spcAft>
                  <a:buClr>
                    <a:schemeClr val="dk2"/>
                  </a:buClr>
                  <a:buSzPts val="2800"/>
                  <a:buFont typeface="Sahitya"/>
                  <a:buNone/>
                  <a:defRPr sz="2800" b="0" i="0" u="none" strike="noStrike" cap="none">
                    <a:solidFill>
                      <a:schemeClr val="dk2"/>
                    </a:solidFill>
                    <a:latin typeface="Sahitya"/>
                    <a:ea typeface="Sahitya"/>
                    <a:cs typeface="Sahitya"/>
                    <a:sym typeface="Sahitya"/>
                  </a:defRPr>
                </a:lvl5pPr>
                <a:lvl6pPr marL="2743200" marR="0" lvl="5" indent="-323850" algn="l" rtl="0">
                  <a:lnSpc>
                    <a:spcPct val="100000"/>
                  </a:lnSpc>
                  <a:spcBef>
                    <a:spcPts val="0"/>
                  </a:spcBef>
                  <a:spcAft>
                    <a:spcPts val="0"/>
                  </a:spcAft>
                  <a:buClr>
                    <a:schemeClr val="dk2"/>
                  </a:buClr>
                  <a:buSzPts val="2800"/>
                  <a:buFont typeface="Sahitya"/>
                  <a:buNone/>
                  <a:defRPr sz="2800" b="0" i="0" u="none" strike="noStrike" cap="none">
                    <a:solidFill>
                      <a:schemeClr val="dk2"/>
                    </a:solidFill>
                    <a:latin typeface="Sahitya"/>
                    <a:ea typeface="Sahitya"/>
                    <a:cs typeface="Sahitya"/>
                    <a:sym typeface="Sahitya"/>
                  </a:defRPr>
                </a:lvl6pPr>
                <a:lvl7pPr marL="3200400" marR="0" lvl="6" indent="-323850" algn="l" rtl="0">
                  <a:lnSpc>
                    <a:spcPct val="100000"/>
                  </a:lnSpc>
                  <a:spcBef>
                    <a:spcPts val="0"/>
                  </a:spcBef>
                  <a:spcAft>
                    <a:spcPts val="0"/>
                  </a:spcAft>
                  <a:buClr>
                    <a:schemeClr val="dk2"/>
                  </a:buClr>
                  <a:buSzPts val="2800"/>
                  <a:buFont typeface="Sahitya"/>
                  <a:buNone/>
                  <a:defRPr sz="2800" b="0" i="0" u="none" strike="noStrike" cap="none">
                    <a:solidFill>
                      <a:schemeClr val="dk2"/>
                    </a:solidFill>
                    <a:latin typeface="Sahitya"/>
                    <a:ea typeface="Sahitya"/>
                    <a:cs typeface="Sahitya"/>
                    <a:sym typeface="Sahitya"/>
                  </a:defRPr>
                </a:lvl7pPr>
                <a:lvl8pPr marL="3657600" marR="0" lvl="7" indent="-323850" algn="l" rtl="0">
                  <a:lnSpc>
                    <a:spcPct val="100000"/>
                  </a:lnSpc>
                  <a:spcBef>
                    <a:spcPts val="0"/>
                  </a:spcBef>
                  <a:spcAft>
                    <a:spcPts val="0"/>
                  </a:spcAft>
                  <a:buClr>
                    <a:schemeClr val="dk2"/>
                  </a:buClr>
                  <a:buSzPts val="2800"/>
                  <a:buFont typeface="Sahitya"/>
                  <a:buNone/>
                  <a:defRPr sz="2800" b="0" i="0" u="none" strike="noStrike" cap="none">
                    <a:solidFill>
                      <a:schemeClr val="dk2"/>
                    </a:solidFill>
                    <a:latin typeface="Sahitya"/>
                    <a:ea typeface="Sahitya"/>
                    <a:cs typeface="Sahitya"/>
                    <a:sym typeface="Sahitya"/>
                  </a:defRPr>
                </a:lvl8pPr>
                <a:lvl9pPr marL="4114800" marR="0" lvl="8" indent="-323850" algn="l" rtl="0">
                  <a:lnSpc>
                    <a:spcPct val="100000"/>
                  </a:lnSpc>
                  <a:spcBef>
                    <a:spcPts val="0"/>
                  </a:spcBef>
                  <a:spcAft>
                    <a:spcPts val="0"/>
                  </a:spcAft>
                  <a:buClr>
                    <a:schemeClr val="dk2"/>
                  </a:buClr>
                  <a:buSzPts val="2800"/>
                  <a:buFont typeface="Sahitya"/>
                  <a:buNone/>
                  <a:defRPr sz="2800" b="0" i="0" u="none" strike="noStrike" cap="none">
                    <a:solidFill>
                      <a:schemeClr val="dk2"/>
                    </a:solidFill>
                    <a:latin typeface="Sahitya"/>
                    <a:ea typeface="Sahitya"/>
                    <a:cs typeface="Sahitya"/>
                    <a:sym typeface="Sahitya"/>
                  </a:defRPr>
                </a:lvl9pPr>
              </a:lstStyle>
              <a:p>
                <a:pPr marL="0" indent="0"/>
                <a:endParaRPr lang="en-US" sz="1500">
                  <a:solidFill>
                    <a:schemeClr val="tx1"/>
                  </a:solidFill>
                </a:endParaRPr>
              </a:p>
              <a:p>
                <a:pPr marL="0" indent="0"/>
                <a:r>
                  <a:rPr lang="en-US" sz="1500">
                    <a:solidFill>
                      <a:schemeClr val="tx1"/>
                    </a:solidFill>
                  </a:rPr>
                  <a:t>Expand </a:t>
                </a:r>
                <a:r>
                  <a:rPr lang="en-US" sz="1400">
                    <a:solidFill>
                      <a:schemeClr val="tx1"/>
                    </a:solidFill>
                  </a:rPr>
                  <a:t>business</a:t>
                </a:r>
                <a:r>
                  <a:rPr lang="en-US" sz="1500">
                    <a:solidFill>
                      <a:schemeClr val="tx1"/>
                    </a:solidFill>
                  </a:rPr>
                  <a:t> </a:t>
                </a:r>
                <a:r>
                  <a:rPr lang="en-US" sz="1500" b="1"/>
                  <a:t>→</a:t>
                </a:r>
                <a:r>
                  <a:rPr lang="en-US" sz="1500" b="1">
                    <a:solidFill>
                      <a:srgbClr val="666666"/>
                    </a:solidFill>
                  </a:rPr>
                  <a:t> </a:t>
                </a:r>
                <a:r>
                  <a:rPr lang="en-US" sz="1500">
                    <a:solidFill>
                      <a:schemeClr val="tx1"/>
                    </a:solidFill>
                  </a:rPr>
                  <a:t>recruit more data scientist </a:t>
                </a:r>
              </a:p>
            </p:txBody>
          </p:sp>
          <p:pic>
            <p:nvPicPr>
              <p:cNvPr id="6" name="Picture 6">
                <a:extLst>
                  <a:ext uri="{FF2B5EF4-FFF2-40B4-BE49-F238E27FC236}">
                    <a16:creationId xmlns:a16="http://schemas.microsoft.com/office/drawing/2014/main" id="{EF6CEFF5-1C06-4826-BDAB-9EC5AB6191C1}"/>
                  </a:ext>
                </a:extLst>
              </p:cNvPr>
              <p:cNvPicPr>
                <a:picLocks noChangeAspect="1"/>
              </p:cNvPicPr>
              <p:nvPr/>
            </p:nvPicPr>
            <p:blipFill>
              <a:blip r:embed="rId5"/>
              <a:stretch>
                <a:fillRect/>
              </a:stretch>
            </p:blipFill>
            <p:spPr>
              <a:xfrm>
                <a:off x="5071235" y="1884086"/>
                <a:ext cx="181803" cy="468382"/>
              </a:xfrm>
              <a:prstGeom prst="rect">
                <a:avLst/>
              </a:prstGeom>
            </p:spPr>
          </p:pic>
        </p:grpSp>
        <p:grpSp>
          <p:nvGrpSpPr>
            <p:cNvPr id="11" name="Group 10">
              <a:extLst>
                <a:ext uri="{FF2B5EF4-FFF2-40B4-BE49-F238E27FC236}">
                  <a16:creationId xmlns:a16="http://schemas.microsoft.com/office/drawing/2014/main" id="{BD388A97-B11C-4408-8A81-9A62316DE60B}"/>
                </a:ext>
              </a:extLst>
            </p:cNvPr>
            <p:cNvGrpSpPr/>
            <p:nvPr/>
          </p:nvGrpSpPr>
          <p:grpSpPr>
            <a:xfrm>
              <a:off x="5054310" y="4149054"/>
              <a:ext cx="3769285" cy="437877"/>
              <a:chOff x="5042867" y="2695129"/>
              <a:chExt cx="3769285" cy="437877"/>
            </a:xfrm>
          </p:grpSpPr>
          <p:pic>
            <p:nvPicPr>
              <p:cNvPr id="8" name="Picture 8">
                <a:extLst>
                  <a:ext uri="{FF2B5EF4-FFF2-40B4-BE49-F238E27FC236}">
                    <a16:creationId xmlns:a16="http://schemas.microsoft.com/office/drawing/2014/main" id="{3FABE5BE-7FA4-460F-A2E5-C281A11FB9F3}"/>
                  </a:ext>
                </a:extLst>
              </p:cNvPr>
              <p:cNvPicPr>
                <a:picLocks noChangeAspect="1"/>
              </p:cNvPicPr>
              <p:nvPr/>
            </p:nvPicPr>
            <p:blipFill>
              <a:blip r:embed="rId6"/>
              <a:stretch>
                <a:fillRect/>
              </a:stretch>
            </p:blipFill>
            <p:spPr>
              <a:xfrm>
                <a:off x="5042867" y="2763906"/>
                <a:ext cx="319294" cy="255519"/>
              </a:xfrm>
              <a:prstGeom prst="rect">
                <a:avLst/>
              </a:prstGeom>
            </p:spPr>
          </p:pic>
          <p:sp>
            <p:nvSpPr>
              <p:cNvPr id="9" name="Google Shape;256;p39">
                <a:extLst>
                  <a:ext uri="{FF2B5EF4-FFF2-40B4-BE49-F238E27FC236}">
                    <a16:creationId xmlns:a16="http://schemas.microsoft.com/office/drawing/2014/main" id="{E444CC1F-540A-4CE2-A67F-D9208016E9DC}"/>
                  </a:ext>
                </a:extLst>
              </p:cNvPr>
              <p:cNvSpPr txBox="1">
                <a:spLocks/>
              </p:cNvSpPr>
              <p:nvPr/>
            </p:nvSpPr>
            <p:spPr>
              <a:xfrm>
                <a:off x="5434466" y="2695129"/>
                <a:ext cx="3377686" cy="43787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23850" algn="ctr" rtl="0">
                  <a:lnSpc>
                    <a:spcPct val="100000"/>
                  </a:lnSpc>
                  <a:spcBef>
                    <a:spcPts val="0"/>
                  </a:spcBef>
                  <a:spcAft>
                    <a:spcPts val="0"/>
                  </a:spcAft>
                  <a:buClr>
                    <a:schemeClr val="dk2"/>
                  </a:buClr>
                  <a:buSzPts val="2800"/>
                  <a:buFont typeface="Sahitya"/>
                  <a:buNone/>
                  <a:defRPr sz="1600" b="0" i="0" u="none" strike="noStrike" cap="none">
                    <a:solidFill>
                      <a:schemeClr val="dk2"/>
                    </a:solidFill>
                    <a:latin typeface="Sahitya"/>
                    <a:ea typeface="Sahitya"/>
                    <a:cs typeface="Sahitya"/>
                    <a:sym typeface="Sahitya"/>
                  </a:defRPr>
                </a:lvl1pPr>
                <a:lvl2pPr marL="914400" marR="0" lvl="1" indent="-323850" algn="l" rtl="0">
                  <a:lnSpc>
                    <a:spcPct val="100000"/>
                  </a:lnSpc>
                  <a:spcBef>
                    <a:spcPts val="0"/>
                  </a:spcBef>
                  <a:spcAft>
                    <a:spcPts val="0"/>
                  </a:spcAft>
                  <a:buClr>
                    <a:schemeClr val="dk2"/>
                  </a:buClr>
                  <a:buSzPts val="2800"/>
                  <a:buFont typeface="Sahitya"/>
                  <a:buNone/>
                  <a:defRPr sz="2800" b="0" i="0" u="none" strike="noStrike" cap="none">
                    <a:solidFill>
                      <a:schemeClr val="dk2"/>
                    </a:solidFill>
                    <a:latin typeface="Sahitya"/>
                    <a:ea typeface="Sahitya"/>
                    <a:cs typeface="Sahitya"/>
                    <a:sym typeface="Sahitya"/>
                  </a:defRPr>
                </a:lvl2pPr>
                <a:lvl3pPr marL="1371600" marR="0" lvl="2" indent="-323850" algn="l" rtl="0">
                  <a:lnSpc>
                    <a:spcPct val="100000"/>
                  </a:lnSpc>
                  <a:spcBef>
                    <a:spcPts val="0"/>
                  </a:spcBef>
                  <a:spcAft>
                    <a:spcPts val="0"/>
                  </a:spcAft>
                  <a:buClr>
                    <a:schemeClr val="dk2"/>
                  </a:buClr>
                  <a:buSzPts val="2800"/>
                  <a:buFont typeface="Sahitya"/>
                  <a:buNone/>
                  <a:defRPr sz="2800" b="0" i="0" u="none" strike="noStrike" cap="none">
                    <a:solidFill>
                      <a:schemeClr val="dk2"/>
                    </a:solidFill>
                    <a:latin typeface="Sahitya"/>
                    <a:ea typeface="Sahitya"/>
                    <a:cs typeface="Sahitya"/>
                    <a:sym typeface="Sahitya"/>
                  </a:defRPr>
                </a:lvl3pPr>
                <a:lvl4pPr marL="1828800" marR="0" lvl="3" indent="-323850" algn="l" rtl="0">
                  <a:lnSpc>
                    <a:spcPct val="100000"/>
                  </a:lnSpc>
                  <a:spcBef>
                    <a:spcPts val="0"/>
                  </a:spcBef>
                  <a:spcAft>
                    <a:spcPts val="0"/>
                  </a:spcAft>
                  <a:buClr>
                    <a:schemeClr val="dk2"/>
                  </a:buClr>
                  <a:buSzPts val="2800"/>
                  <a:buFont typeface="Sahitya"/>
                  <a:buNone/>
                  <a:defRPr sz="2800" b="0" i="0" u="none" strike="noStrike" cap="none">
                    <a:solidFill>
                      <a:schemeClr val="dk2"/>
                    </a:solidFill>
                    <a:latin typeface="Sahitya"/>
                    <a:ea typeface="Sahitya"/>
                    <a:cs typeface="Sahitya"/>
                    <a:sym typeface="Sahitya"/>
                  </a:defRPr>
                </a:lvl4pPr>
                <a:lvl5pPr marL="2286000" marR="0" lvl="4" indent="-323850" algn="l" rtl="0">
                  <a:lnSpc>
                    <a:spcPct val="100000"/>
                  </a:lnSpc>
                  <a:spcBef>
                    <a:spcPts val="0"/>
                  </a:spcBef>
                  <a:spcAft>
                    <a:spcPts val="0"/>
                  </a:spcAft>
                  <a:buClr>
                    <a:schemeClr val="dk2"/>
                  </a:buClr>
                  <a:buSzPts val="2800"/>
                  <a:buFont typeface="Sahitya"/>
                  <a:buNone/>
                  <a:defRPr sz="2800" b="0" i="0" u="none" strike="noStrike" cap="none">
                    <a:solidFill>
                      <a:schemeClr val="dk2"/>
                    </a:solidFill>
                    <a:latin typeface="Sahitya"/>
                    <a:ea typeface="Sahitya"/>
                    <a:cs typeface="Sahitya"/>
                    <a:sym typeface="Sahitya"/>
                  </a:defRPr>
                </a:lvl5pPr>
                <a:lvl6pPr marL="2743200" marR="0" lvl="5" indent="-323850" algn="l" rtl="0">
                  <a:lnSpc>
                    <a:spcPct val="100000"/>
                  </a:lnSpc>
                  <a:spcBef>
                    <a:spcPts val="0"/>
                  </a:spcBef>
                  <a:spcAft>
                    <a:spcPts val="0"/>
                  </a:spcAft>
                  <a:buClr>
                    <a:schemeClr val="dk2"/>
                  </a:buClr>
                  <a:buSzPts val="2800"/>
                  <a:buFont typeface="Sahitya"/>
                  <a:buNone/>
                  <a:defRPr sz="2800" b="0" i="0" u="none" strike="noStrike" cap="none">
                    <a:solidFill>
                      <a:schemeClr val="dk2"/>
                    </a:solidFill>
                    <a:latin typeface="Sahitya"/>
                    <a:ea typeface="Sahitya"/>
                    <a:cs typeface="Sahitya"/>
                    <a:sym typeface="Sahitya"/>
                  </a:defRPr>
                </a:lvl6pPr>
                <a:lvl7pPr marL="3200400" marR="0" lvl="6" indent="-323850" algn="l" rtl="0">
                  <a:lnSpc>
                    <a:spcPct val="100000"/>
                  </a:lnSpc>
                  <a:spcBef>
                    <a:spcPts val="0"/>
                  </a:spcBef>
                  <a:spcAft>
                    <a:spcPts val="0"/>
                  </a:spcAft>
                  <a:buClr>
                    <a:schemeClr val="dk2"/>
                  </a:buClr>
                  <a:buSzPts val="2800"/>
                  <a:buFont typeface="Sahitya"/>
                  <a:buNone/>
                  <a:defRPr sz="2800" b="0" i="0" u="none" strike="noStrike" cap="none">
                    <a:solidFill>
                      <a:schemeClr val="dk2"/>
                    </a:solidFill>
                    <a:latin typeface="Sahitya"/>
                    <a:ea typeface="Sahitya"/>
                    <a:cs typeface="Sahitya"/>
                    <a:sym typeface="Sahitya"/>
                  </a:defRPr>
                </a:lvl7pPr>
                <a:lvl8pPr marL="3657600" marR="0" lvl="7" indent="-323850" algn="l" rtl="0">
                  <a:lnSpc>
                    <a:spcPct val="100000"/>
                  </a:lnSpc>
                  <a:spcBef>
                    <a:spcPts val="0"/>
                  </a:spcBef>
                  <a:spcAft>
                    <a:spcPts val="0"/>
                  </a:spcAft>
                  <a:buClr>
                    <a:schemeClr val="dk2"/>
                  </a:buClr>
                  <a:buSzPts val="2800"/>
                  <a:buFont typeface="Sahitya"/>
                  <a:buNone/>
                  <a:defRPr sz="2800" b="0" i="0" u="none" strike="noStrike" cap="none">
                    <a:solidFill>
                      <a:schemeClr val="dk2"/>
                    </a:solidFill>
                    <a:latin typeface="Sahitya"/>
                    <a:ea typeface="Sahitya"/>
                    <a:cs typeface="Sahitya"/>
                    <a:sym typeface="Sahitya"/>
                  </a:defRPr>
                </a:lvl8pPr>
                <a:lvl9pPr marL="4114800" marR="0" lvl="8" indent="-323850" algn="l" rtl="0">
                  <a:lnSpc>
                    <a:spcPct val="100000"/>
                  </a:lnSpc>
                  <a:spcBef>
                    <a:spcPts val="0"/>
                  </a:spcBef>
                  <a:spcAft>
                    <a:spcPts val="0"/>
                  </a:spcAft>
                  <a:buClr>
                    <a:schemeClr val="dk2"/>
                  </a:buClr>
                  <a:buSzPts val="2800"/>
                  <a:buFont typeface="Sahitya"/>
                  <a:buNone/>
                  <a:defRPr sz="2800" b="0" i="0" u="none" strike="noStrike" cap="none">
                    <a:solidFill>
                      <a:schemeClr val="dk2"/>
                    </a:solidFill>
                    <a:latin typeface="Sahitya"/>
                    <a:ea typeface="Sahitya"/>
                    <a:cs typeface="Sahitya"/>
                    <a:sym typeface="Sahitya"/>
                  </a:defRPr>
                </a:lvl9pPr>
              </a:lstStyle>
              <a:p>
                <a:pPr marL="0" indent="0" algn="l"/>
                <a:r>
                  <a:rPr lang="en-US" sz="1500">
                    <a:solidFill>
                      <a:schemeClr val="tx1"/>
                    </a:solidFill>
                  </a:rPr>
                  <a:t>Active conduct training about data</a:t>
                </a:r>
              </a:p>
            </p:txBody>
          </p:sp>
        </p:grpSp>
      </p:grpSp>
      <p:sp>
        <p:nvSpPr>
          <p:cNvPr id="13" name="Google Shape;256;p39">
            <a:extLst>
              <a:ext uri="{FF2B5EF4-FFF2-40B4-BE49-F238E27FC236}">
                <a16:creationId xmlns:a16="http://schemas.microsoft.com/office/drawing/2014/main" id="{4DF343AC-039C-4BDB-8967-F76713A36A9D}"/>
              </a:ext>
            </a:extLst>
          </p:cNvPr>
          <p:cNvSpPr txBox="1">
            <a:spLocks/>
          </p:cNvSpPr>
          <p:nvPr/>
        </p:nvSpPr>
        <p:spPr>
          <a:xfrm>
            <a:off x="5126768" y="1417386"/>
            <a:ext cx="3515656" cy="1021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23850" algn="ctr" rtl="0">
              <a:lnSpc>
                <a:spcPct val="100000"/>
              </a:lnSpc>
              <a:spcBef>
                <a:spcPts val="0"/>
              </a:spcBef>
              <a:spcAft>
                <a:spcPts val="0"/>
              </a:spcAft>
              <a:buClr>
                <a:schemeClr val="dk2"/>
              </a:buClr>
              <a:buSzPts val="2800"/>
              <a:buFont typeface="Sahitya"/>
              <a:buNone/>
              <a:defRPr sz="1600" b="0" i="0" u="none" strike="noStrike" cap="none">
                <a:solidFill>
                  <a:schemeClr val="dk2"/>
                </a:solidFill>
                <a:latin typeface="Sahitya"/>
                <a:ea typeface="Sahitya"/>
                <a:cs typeface="Sahitya"/>
                <a:sym typeface="Sahitya"/>
              </a:defRPr>
            </a:lvl1pPr>
            <a:lvl2pPr marL="914400" marR="0" lvl="1" indent="-323850" algn="l" rtl="0">
              <a:lnSpc>
                <a:spcPct val="100000"/>
              </a:lnSpc>
              <a:spcBef>
                <a:spcPts val="0"/>
              </a:spcBef>
              <a:spcAft>
                <a:spcPts val="0"/>
              </a:spcAft>
              <a:buClr>
                <a:schemeClr val="dk2"/>
              </a:buClr>
              <a:buSzPts val="2800"/>
              <a:buFont typeface="Sahitya"/>
              <a:buNone/>
              <a:defRPr sz="2800" b="0" i="0" u="none" strike="noStrike" cap="none">
                <a:solidFill>
                  <a:schemeClr val="dk2"/>
                </a:solidFill>
                <a:latin typeface="Sahitya"/>
                <a:ea typeface="Sahitya"/>
                <a:cs typeface="Sahitya"/>
                <a:sym typeface="Sahitya"/>
              </a:defRPr>
            </a:lvl2pPr>
            <a:lvl3pPr marL="1371600" marR="0" lvl="2" indent="-323850" algn="l" rtl="0">
              <a:lnSpc>
                <a:spcPct val="100000"/>
              </a:lnSpc>
              <a:spcBef>
                <a:spcPts val="0"/>
              </a:spcBef>
              <a:spcAft>
                <a:spcPts val="0"/>
              </a:spcAft>
              <a:buClr>
                <a:schemeClr val="dk2"/>
              </a:buClr>
              <a:buSzPts val="2800"/>
              <a:buFont typeface="Sahitya"/>
              <a:buNone/>
              <a:defRPr sz="2800" b="0" i="0" u="none" strike="noStrike" cap="none">
                <a:solidFill>
                  <a:schemeClr val="dk2"/>
                </a:solidFill>
                <a:latin typeface="Sahitya"/>
                <a:ea typeface="Sahitya"/>
                <a:cs typeface="Sahitya"/>
                <a:sym typeface="Sahitya"/>
              </a:defRPr>
            </a:lvl3pPr>
            <a:lvl4pPr marL="1828800" marR="0" lvl="3" indent="-323850" algn="l" rtl="0">
              <a:lnSpc>
                <a:spcPct val="100000"/>
              </a:lnSpc>
              <a:spcBef>
                <a:spcPts val="0"/>
              </a:spcBef>
              <a:spcAft>
                <a:spcPts val="0"/>
              </a:spcAft>
              <a:buClr>
                <a:schemeClr val="dk2"/>
              </a:buClr>
              <a:buSzPts val="2800"/>
              <a:buFont typeface="Sahitya"/>
              <a:buNone/>
              <a:defRPr sz="2800" b="0" i="0" u="none" strike="noStrike" cap="none">
                <a:solidFill>
                  <a:schemeClr val="dk2"/>
                </a:solidFill>
                <a:latin typeface="Sahitya"/>
                <a:ea typeface="Sahitya"/>
                <a:cs typeface="Sahitya"/>
                <a:sym typeface="Sahitya"/>
              </a:defRPr>
            </a:lvl4pPr>
            <a:lvl5pPr marL="2286000" marR="0" lvl="4" indent="-323850" algn="l" rtl="0">
              <a:lnSpc>
                <a:spcPct val="100000"/>
              </a:lnSpc>
              <a:spcBef>
                <a:spcPts val="0"/>
              </a:spcBef>
              <a:spcAft>
                <a:spcPts val="0"/>
              </a:spcAft>
              <a:buClr>
                <a:schemeClr val="dk2"/>
              </a:buClr>
              <a:buSzPts val="2800"/>
              <a:buFont typeface="Sahitya"/>
              <a:buNone/>
              <a:defRPr sz="2800" b="0" i="0" u="none" strike="noStrike" cap="none">
                <a:solidFill>
                  <a:schemeClr val="dk2"/>
                </a:solidFill>
                <a:latin typeface="Sahitya"/>
                <a:ea typeface="Sahitya"/>
                <a:cs typeface="Sahitya"/>
                <a:sym typeface="Sahitya"/>
              </a:defRPr>
            </a:lvl5pPr>
            <a:lvl6pPr marL="2743200" marR="0" lvl="5" indent="-323850" algn="l" rtl="0">
              <a:lnSpc>
                <a:spcPct val="100000"/>
              </a:lnSpc>
              <a:spcBef>
                <a:spcPts val="0"/>
              </a:spcBef>
              <a:spcAft>
                <a:spcPts val="0"/>
              </a:spcAft>
              <a:buClr>
                <a:schemeClr val="dk2"/>
              </a:buClr>
              <a:buSzPts val="2800"/>
              <a:buFont typeface="Sahitya"/>
              <a:buNone/>
              <a:defRPr sz="2800" b="0" i="0" u="none" strike="noStrike" cap="none">
                <a:solidFill>
                  <a:schemeClr val="dk2"/>
                </a:solidFill>
                <a:latin typeface="Sahitya"/>
                <a:ea typeface="Sahitya"/>
                <a:cs typeface="Sahitya"/>
                <a:sym typeface="Sahitya"/>
              </a:defRPr>
            </a:lvl6pPr>
            <a:lvl7pPr marL="3200400" marR="0" lvl="6" indent="-323850" algn="l" rtl="0">
              <a:lnSpc>
                <a:spcPct val="100000"/>
              </a:lnSpc>
              <a:spcBef>
                <a:spcPts val="0"/>
              </a:spcBef>
              <a:spcAft>
                <a:spcPts val="0"/>
              </a:spcAft>
              <a:buClr>
                <a:schemeClr val="dk2"/>
              </a:buClr>
              <a:buSzPts val="2800"/>
              <a:buFont typeface="Sahitya"/>
              <a:buNone/>
              <a:defRPr sz="2800" b="0" i="0" u="none" strike="noStrike" cap="none">
                <a:solidFill>
                  <a:schemeClr val="dk2"/>
                </a:solidFill>
                <a:latin typeface="Sahitya"/>
                <a:ea typeface="Sahitya"/>
                <a:cs typeface="Sahitya"/>
                <a:sym typeface="Sahitya"/>
              </a:defRPr>
            </a:lvl7pPr>
            <a:lvl8pPr marL="3657600" marR="0" lvl="7" indent="-323850" algn="l" rtl="0">
              <a:lnSpc>
                <a:spcPct val="100000"/>
              </a:lnSpc>
              <a:spcBef>
                <a:spcPts val="0"/>
              </a:spcBef>
              <a:spcAft>
                <a:spcPts val="0"/>
              </a:spcAft>
              <a:buClr>
                <a:schemeClr val="dk2"/>
              </a:buClr>
              <a:buSzPts val="2800"/>
              <a:buFont typeface="Sahitya"/>
              <a:buNone/>
              <a:defRPr sz="2800" b="0" i="0" u="none" strike="noStrike" cap="none">
                <a:solidFill>
                  <a:schemeClr val="dk2"/>
                </a:solidFill>
                <a:latin typeface="Sahitya"/>
                <a:ea typeface="Sahitya"/>
                <a:cs typeface="Sahitya"/>
                <a:sym typeface="Sahitya"/>
              </a:defRPr>
            </a:lvl8pPr>
            <a:lvl9pPr marL="4114800" marR="0" lvl="8" indent="-323850" algn="l" rtl="0">
              <a:lnSpc>
                <a:spcPct val="100000"/>
              </a:lnSpc>
              <a:spcBef>
                <a:spcPts val="0"/>
              </a:spcBef>
              <a:spcAft>
                <a:spcPts val="0"/>
              </a:spcAft>
              <a:buClr>
                <a:schemeClr val="dk2"/>
              </a:buClr>
              <a:buSzPts val="2800"/>
              <a:buFont typeface="Sahitya"/>
              <a:buNone/>
              <a:defRPr sz="2800" b="0" i="0" u="none" strike="noStrike" cap="none">
                <a:solidFill>
                  <a:schemeClr val="dk2"/>
                </a:solidFill>
                <a:latin typeface="Sahitya"/>
                <a:ea typeface="Sahitya"/>
                <a:cs typeface="Sahitya"/>
                <a:sym typeface="Sahitya"/>
              </a:defRPr>
            </a:lvl9pPr>
          </a:lstStyle>
          <a:p>
            <a:pPr marL="0" indent="0"/>
            <a:r>
              <a:rPr lang="en-US" sz="1400">
                <a:solidFill>
                  <a:schemeClr val="accent6">
                    <a:lumMod val="50000"/>
                  </a:schemeClr>
                </a:solidFill>
              </a:rPr>
              <a:t>We are Data Scientist Team working at a</a:t>
            </a:r>
            <a:r>
              <a:rPr lang="en-US" sz="1400">
                <a:solidFill>
                  <a:srgbClr val="E9E2C9"/>
                </a:solidFill>
              </a:rPr>
              <a:t> </a:t>
            </a:r>
            <a:r>
              <a:rPr lang="en-US" sz="1400">
                <a:solidFill>
                  <a:schemeClr val="tx1"/>
                </a:solidFill>
              </a:rPr>
              <a:t>company which active in Big Data and Data Science.</a:t>
            </a:r>
          </a:p>
        </p:txBody>
      </p:sp>
    </p:spTree>
    <p:extLst>
      <p:ext uri="{BB962C8B-B14F-4D97-AF65-F5344CB8AC3E}">
        <p14:creationId xmlns:p14="http://schemas.microsoft.com/office/powerpoint/2010/main" val="929596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045"/>
        <p:cNvGrpSpPr/>
        <p:nvPr/>
      </p:nvGrpSpPr>
      <p:grpSpPr>
        <a:xfrm>
          <a:off x="0" y="0"/>
          <a:ext cx="0" cy="0"/>
          <a:chOff x="0" y="0"/>
          <a:chExt cx="0" cy="0"/>
        </a:xfrm>
      </p:grpSpPr>
      <p:sp>
        <p:nvSpPr>
          <p:cNvPr id="9" name="Google Shape;860;p75">
            <a:extLst>
              <a:ext uri="{FF2B5EF4-FFF2-40B4-BE49-F238E27FC236}">
                <a16:creationId xmlns:a16="http://schemas.microsoft.com/office/drawing/2014/main" id="{6D194A59-529E-4F69-8E17-1567912BE31B}"/>
              </a:ext>
            </a:extLst>
          </p:cNvPr>
          <p:cNvSpPr txBox="1">
            <a:spLocks noGrp="1"/>
          </p:cNvSpPr>
          <p:nvPr>
            <p:ph type="title"/>
          </p:nvPr>
        </p:nvSpPr>
        <p:spPr>
          <a:xfrm>
            <a:off x="727234" y="221696"/>
            <a:ext cx="7704000" cy="572700"/>
          </a:xfrm>
          <a:prstGeom prst="rect">
            <a:avLst/>
          </a:prstGeom>
        </p:spPr>
        <p:txBody>
          <a:bodyPr spcFirstLastPara="1" wrap="square" lIns="91425" tIns="91425" rIns="91425" bIns="91425" anchor="t" anchorCtr="0">
            <a:noAutofit/>
          </a:bodyPr>
          <a:lstStyle/>
          <a:p>
            <a:pPr marL="0" lvl="0" indent="0" algn="ctr">
              <a:lnSpc>
                <a:spcPct val="90000"/>
              </a:lnSpc>
              <a:spcBef>
                <a:spcPts val="0"/>
              </a:spcBef>
              <a:spcAft>
                <a:spcPts val="0"/>
              </a:spcAft>
              <a:buNone/>
            </a:pPr>
            <a:r>
              <a:rPr lang="en"/>
              <a:t>Recommendations</a:t>
            </a:r>
            <a:endParaRPr lang="en-US"/>
          </a:p>
        </p:txBody>
      </p:sp>
      <p:sp>
        <p:nvSpPr>
          <p:cNvPr id="2" name="TextBox 1">
            <a:extLst>
              <a:ext uri="{FF2B5EF4-FFF2-40B4-BE49-F238E27FC236}">
                <a16:creationId xmlns:a16="http://schemas.microsoft.com/office/drawing/2014/main" id="{856BA1AE-5A56-4CFF-B729-BAA9E5E445E5}"/>
              </a:ext>
            </a:extLst>
          </p:cNvPr>
          <p:cNvSpPr txBox="1"/>
          <p:nvPr/>
        </p:nvSpPr>
        <p:spPr>
          <a:xfrm>
            <a:off x="3292753" y="1851617"/>
            <a:ext cx="5542722" cy="181588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30188" lvl="1" indent="-230188">
              <a:buChar char="•"/>
            </a:pPr>
            <a:r>
              <a:rPr lang="en-US" dirty="0">
                <a:latin typeface="Sahitya"/>
              </a:rPr>
              <a:t>HR can focus to offer the job for candidates who live in city_160 and city_21</a:t>
            </a:r>
          </a:p>
          <a:p>
            <a:pPr marL="230188" lvl="1" indent="-230188">
              <a:buChar char="•"/>
            </a:pPr>
            <a:r>
              <a:rPr lang="en-US" dirty="0">
                <a:latin typeface="Sahitya"/>
              </a:rPr>
              <a:t> HR can develop data collecting method to get another features for analyzed and better data quality </a:t>
            </a:r>
          </a:p>
          <a:p>
            <a:pPr marL="230188" lvl="1" indent="-230188">
              <a:buChar char="•"/>
            </a:pPr>
            <a:r>
              <a:rPr lang="en-US" dirty="0">
                <a:latin typeface="Sahitya"/>
              </a:rPr>
              <a:t> HR can make the training more compact </a:t>
            </a:r>
          </a:p>
          <a:p>
            <a:pPr marL="230188" lvl="1" indent="-230188">
              <a:buChar char="•"/>
            </a:pPr>
            <a:r>
              <a:rPr lang="en-US" dirty="0">
                <a:latin typeface="Sahitya"/>
              </a:rPr>
              <a:t> Data scientist can continue the project to make machine learning to determine qualification of candidate </a:t>
            </a:r>
          </a:p>
          <a:p>
            <a:pPr marL="230188" lvl="1" indent="-230188">
              <a:buChar char="•"/>
            </a:pPr>
            <a:r>
              <a:rPr lang="en-US" dirty="0">
                <a:latin typeface="Sahitya"/>
              </a:rPr>
              <a:t>HR Departments must aware about total candidates to screening</a:t>
            </a:r>
          </a:p>
        </p:txBody>
      </p:sp>
      <p:pic>
        <p:nvPicPr>
          <p:cNvPr id="3" name="Picture 3" descr="Shape, circle&#10;&#10;Description automatically generated">
            <a:extLst>
              <a:ext uri="{FF2B5EF4-FFF2-40B4-BE49-F238E27FC236}">
                <a16:creationId xmlns:a16="http://schemas.microsoft.com/office/drawing/2014/main" id="{762C4DBA-40F9-42F5-AD94-B557B094CEFE}"/>
              </a:ext>
            </a:extLst>
          </p:cNvPr>
          <p:cNvPicPr>
            <a:picLocks noChangeAspect="1"/>
          </p:cNvPicPr>
          <p:nvPr/>
        </p:nvPicPr>
        <p:blipFill>
          <a:blip r:embed="rId3"/>
          <a:stretch>
            <a:fillRect/>
          </a:stretch>
        </p:blipFill>
        <p:spPr>
          <a:xfrm>
            <a:off x="336688" y="1545865"/>
            <a:ext cx="2743200" cy="3082954"/>
          </a:xfrm>
          <a:prstGeom prst="rect">
            <a:avLst/>
          </a:prstGeom>
        </p:spPr>
      </p:pic>
    </p:spTree>
    <p:extLst>
      <p:ext uri="{BB962C8B-B14F-4D97-AF65-F5344CB8AC3E}">
        <p14:creationId xmlns:p14="http://schemas.microsoft.com/office/powerpoint/2010/main" val="263571266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124"/>
        <p:cNvGrpSpPr/>
        <p:nvPr/>
      </p:nvGrpSpPr>
      <p:grpSpPr>
        <a:xfrm>
          <a:off x="0" y="0"/>
          <a:ext cx="0" cy="0"/>
          <a:chOff x="0" y="0"/>
          <a:chExt cx="0" cy="0"/>
        </a:xfrm>
      </p:grpSpPr>
      <p:pic>
        <p:nvPicPr>
          <p:cNvPr id="1125" name="Google Shape;1125;p98"/>
          <p:cNvPicPr preferRelativeResize="0"/>
          <p:nvPr/>
        </p:nvPicPr>
        <p:blipFill>
          <a:blip r:embed="rId3">
            <a:alphaModFix/>
          </a:blip>
          <a:stretch>
            <a:fillRect/>
          </a:stretch>
        </p:blipFill>
        <p:spPr>
          <a:xfrm>
            <a:off x="234202" y="768600"/>
            <a:ext cx="5294945" cy="3530274"/>
          </a:xfrm>
          <a:prstGeom prst="rect">
            <a:avLst/>
          </a:prstGeom>
          <a:noFill/>
          <a:ln>
            <a:noFill/>
          </a:ln>
        </p:spPr>
      </p:pic>
      <p:sp>
        <p:nvSpPr>
          <p:cNvPr id="1126" name="Google Shape;1126;p98"/>
          <p:cNvSpPr/>
          <p:nvPr/>
        </p:nvSpPr>
        <p:spPr>
          <a:xfrm flipH="1">
            <a:off x="24848" y="31060"/>
            <a:ext cx="9143732" cy="5143313"/>
          </a:xfrm>
          <a:custGeom>
            <a:avLst/>
            <a:gdLst/>
            <a:ahLst/>
            <a:cxnLst/>
            <a:rect l="l" t="t" r="r" b="b"/>
            <a:pathLst>
              <a:path w="285474" h="160578" extrusionOk="0">
                <a:moveTo>
                  <a:pt x="214826" y="26250"/>
                </a:moveTo>
                <a:cubicBezTo>
                  <a:pt x="233290" y="26250"/>
                  <a:pt x="255299" y="28147"/>
                  <a:pt x="265142" y="41518"/>
                </a:cubicBezTo>
                <a:cubicBezTo>
                  <a:pt x="274385" y="54061"/>
                  <a:pt x="272806" y="76506"/>
                  <a:pt x="272832" y="91663"/>
                </a:cubicBezTo>
                <a:cubicBezTo>
                  <a:pt x="267239" y="103341"/>
                  <a:pt x="264340" y="123583"/>
                  <a:pt x="252573" y="130371"/>
                </a:cubicBezTo>
                <a:cubicBezTo>
                  <a:pt x="247566" y="133263"/>
                  <a:pt x="242098" y="134432"/>
                  <a:pt x="236526" y="134432"/>
                </a:cubicBezTo>
                <a:cubicBezTo>
                  <a:pt x="225337" y="134432"/>
                  <a:pt x="213724" y="129723"/>
                  <a:pt x="204560" y="124805"/>
                </a:cubicBezTo>
                <a:cubicBezTo>
                  <a:pt x="185138" y="114385"/>
                  <a:pt x="165343" y="103716"/>
                  <a:pt x="148080" y="89995"/>
                </a:cubicBezTo>
                <a:cubicBezTo>
                  <a:pt x="138945" y="82733"/>
                  <a:pt x="124556" y="73893"/>
                  <a:pt x="118695" y="63580"/>
                </a:cubicBezTo>
                <a:cubicBezTo>
                  <a:pt x="114885" y="56889"/>
                  <a:pt x="115983" y="47692"/>
                  <a:pt x="119025" y="40992"/>
                </a:cubicBezTo>
                <a:cubicBezTo>
                  <a:pt x="122977" y="32276"/>
                  <a:pt x="134467" y="31411"/>
                  <a:pt x="143013" y="29939"/>
                </a:cubicBezTo>
                <a:cubicBezTo>
                  <a:pt x="160909" y="26843"/>
                  <a:pt x="178947" y="26718"/>
                  <a:pt x="197093" y="26540"/>
                </a:cubicBezTo>
                <a:cubicBezTo>
                  <a:pt x="202071" y="26493"/>
                  <a:pt x="208221" y="26250"/>
                  <a:pt x="214826" y="26250"/>
                </a:cubicBezTo>
                <a:close/>
                <a:moveTo>
                  <a:pt x="0" y="0"/>
                </a:moveTo>
                <a:lnTo>
                  <a:pt x="0" y="160578"/>
                </a:lnTo>
                <a:lnTo>
                  <a:pt x="285473" y="160578"/>
                </a:lnTo>
                <a:lnTo>
                  <a:pt x="28547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98"/>
          <p:cNvSpPr/>
          <p:nvPr/>
        </p:nvSpPr>
        <p:spPr>
          <a:xfrm>
            <a:off x="272263" y="620375"/>
            <a:ext cx="5082590" cy="3530367"/>
          </a:xfrm>
          <a:custGeom>
            <a:avLst/>
            <a:gdLst/>
            <a:ahLst/>
            <a:cxnLst/>
            <a:rect l="l" t="t" r="r" b="b"/>
            <a:pathLst>
              <a:path w="112279" h="77989" extrusionOk="0">
                <a:moveTo>
                  <a:pt x="73470" y="0"/>
                </a:moveTo>
                <a:cubicBezTo>
                  <a:pt x="66773" y="0"/>
                  <a:pt x="60068" y="302"/>
                  <a:pt x="53344" y="590"/>
                </a:cubicBezTo>
                <a:cubicBezTo>
                  <a:pt x="40037" y="1184"/>
                  <a:pt x="14746" y="408"/>
                  <a:pt x="6027" y="13692"/>
                </a:cubicBezTo>
                <a:cubicBezTo>
                  <a:pt x="1" y="22845"/>
                  <a:pt x="1964" y="38572"/>
                  <a:pt x="2512" y="49231"/>
                </a:cubicBezTo>
                <a:cubicBezTo>
                  <a:pt x="6871" y="57243"/>
                  <a:pt x="9679" y="71349"/>
                  <a:pt x="18216" y="75685"/>
                </a:cubicBezTo>
                <a:cubicBezTo>
                  <a:pt x="21403" y="77312"/>
                  <a:pt x="24791" y="77989"/>
                  <a:pt x="28225" y="77989"/>
                </a:cubicBezTo>
                <a:cubicBezTo>
                  <a:pt x="36544" y="77989"/>
                  <a:pt x="45128" y="74018"/>
                  <a:pt x="51769" y="69979"/>
                </a:cubicBezTo>
                <a:cubicBezTo>
                  <a:pt x="65030" y="61922"/>
                  <a:pt x="78566" y="53682"/>
                  <a:pt x="90184" y="43388"/>
                </a:cubicBezTo>
                <a:cubicBezTo>
                  <a:pt x="96324" y="37932"/>
                  <a:pt x="106116" y="31176"/>
                  <a:pt x="109859" y="23712"/>
                </a:cubicBezTo>
                <a:cubicBezTo>
                  <a:pt x="112279" y="18850"/>
                  <a:pt x="111160" y="12437"/>
                  <a:pt x="108786" y="7826"/>
                </a:cubicBezTo>
                <a:cubicBezTo>
                  <a:pt x="105659" y="1846"/>
                  <a:pt x="97556" y="1663"/>
                  <a:pt x="91485" y="955"/>
                </a:cubicBezTo>
                <a:cubicBezTo>
                  <a:pt x="85482" y="243"/>
                  <a:pt x="79480" y="0"/>
                  <a:pt x="73470"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B7B7B7"/>
              </a:solidFill>
            </a:endParaRPr>
          </a:p>
        </p:txBody>
      </p:sp>
      <p:sp>
        <p:nvSpPr>
          <p:cNvPr id="1128" name="Google Shape;1128;p98"/>
          <p:cNvSpPr/>
          <p:nvPr/>
        </p:nvSpPr>
        <p:spPr>
          <a:xfrm rot="10800000">
            <a:off x="-217984" y="4603493"/>
            <a:ext cx="937984" cy="671105"/>
          </a:xfrm>
          <a:custGeom>
            <a:avLst/>
            <a:gdLst/>
            <a:ahLst/>
            <a:cxnLst/>
            <a:rect l="l" t="t" r="r" b="b"/>
            <a:pathLst>
              <a:path w="16893" h="12086" extrusionOk="0">
                <a:moveTo>
                  <a:pt x="9064" y="0"/>
                </a:moveTo>
                <a:cubicBezTo>
                  <a:pt x="7693" y="0"/>
                  <a:pt x="6072" y="215"/>
                  <a:pt x="4159" y="725"/>
                </a:cubicBezTo>
                <a:cubicBezTo>
                  <a:pt x="1862" y="1337"/>
                  <a:pt x="375" y="2073"/>
                  <a:pt x="177" y="4208"/>
                </a:cubicBezTo>
                <a:cubicBezTo>
                  <a:pt x="1" y="6113"/>
                  <a:pt x="800" y="8433"/>
                  <a:pt x="2785" y="10176"/>
                </a:cubicBezTo>
                <a:cubicBezTo>
                  <a:pt x="4602" y="11772"/>
                  <a:pt x="6115" y="12085"/>
                  <a:pt x="7966" y="12085"/>
                </a:cubicBezTo>
                <a:cubicBezTo>
                  <a:pt x="8388" y="12085"/>
                  <a:pt x="8827" y="12069"/>
                  <a:pt x="9291" y="12048"/>
                </a:cubicBezTo>
                <a:cubicBezTo>
                  <a:pt x="12991" y="11879"/>
                  <a:pt x="16893" y="8340"/>
                  <a:pt x="15878" y="4208"/>
                </a:cubicBezTo>
                <a:cubicBezTo>
                  <a:pt x="15438" y="2424"/>
                  <a:pt x="13670" y="0"/>
                  <a:pt x="9064"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sp>
        <p:nvSpPr>
          <p:cNvPr id="1129" name="Google Shape;1129;p98"/>
          <p:cNvSpPr txBox="1">
            <a:spLocks noGrp="1"/>
          </p:cNvSpPr>
          <p:nvPr>
            <p:ph type="title"/>
          </p:nvPr>
        </p:nvSpPr>
        <p:spPr>
          <a:xfrm>
            <a:off x="5528534" y="1012109"/>
            <a:ext cx="2939100" cy="810300"/>
          </a:xfrm>
          <a:prstGeom prst="rect">
            <a:avLst/>
          </a:prstGeom>
        </p:spPr>
        <p:txBody>
          <a:bodyPr spcFirstLastPara="1" wrap="square" lIns="0" tIns="0" rIns="0" bIns="0" anchor="t" anchorCtr="0">
            <a:noAutofit/>
          </a:bodyPr>
          <a:lstStyle/>
          <a:p>
            <a:pPr marL="0" lvl="0" indent="0" algn="r" rtl="0">
              <a:spcBef>
                <a:spcPts val="0"/>
              </a:spcBef>
              <a:spcAft>
                <a:spcPts val="0"/>
              </a:spcAft>
              <a:buNone/>
            </a:pPr>
            <a:r>
              <a:rPr lang="en"/>
              <a:t>Thanks!</a:t>
            </a:r>
            <a:endParaRPr/>
          </a:p>
        </p:txBody>
      </p:sp>
      <p:sp>
        <p:nvSpPr>
          <p:cNvPr id="1130" name="Google Shape;1130;p98"/>
          <p:cNvSpPr txBox="1">
            <a:spLocks noGrp="1"/>
          </p:cNvSpPr>
          <p:nvPr>
            <p:ph type="subTitle" idx="1"/>
          </p:nvPr>
        </p:nvSpPr>
        <p:spPr>
          <a:xfrm>
            <a:off x="5848700" y="1972022"/>
            <a:ext cx="2575200" cy="1556869"/>
          </a:xfrm>
          <a:prstGeom prst="rect">
            <a:avLst/>
          </a:prstGeom>
        </p:spPr>
        <p:txBody>
          <a:bodyPr spcFirstLastPara="1" wrap="square" lIns="91425" tIns="91425" rIns="91425" bIns="91425" anchor="t" anchorCtr="0">
            <a:noAutofit/>
          </a:bodyPr>
          <a:lstStyle/>
          <a:p>
            <a:r>
              <a:rPr lang="en" err="1"/>
              <a:t>Purwadhika</a:t>
            </a:r>
            <a:r>
              <a:rPr lang="en"/>
              <a:t> JCDS13</a:t>
            </a:r>
          </a:p>
          <a:p>
            <a:r>
              <a:rPr lang="en"/>
              <a:t>Pandas Team</a:t>
            </a:r>
          </a:p>
          <a:p>
            <a:endParaRPr lang="en"/>
          </a:p>
          <a:p>
            <a:r>
              <a:rPr lang="en"/>
              <a:t>Abdul Hamid</a:t>
            </a:r>
          </a:p>
          <a:p>
            <a:r>
              <a:rPr lang="en"/>
              <a:t>Agatha Putri A</a:t>
            </a:r>
          </a:p>
          <a:p>
            <a:r>
              <a:rPr lang="en"/>
              <a:t>Juan Antonio S</a:t>
            </a:r>
          </a:p>
          <a:p>
            <a:endParaRPr lang="en"/>
          </a:p>
          <a:p>
            <a:endParaRPr lang="en"/>
          </a:p>
          <a:p>
            <a:pPr marL="0" indent="0">
              <a:buSzPts val="1100"/>
              <a:buFont typeface="Arial"/>
            </a:pPr>
            <a:endParaRPr lang="en"/>
          </a:p>
        </p:txBody>
      </p:sp>
      <p:sp>
        <p:nvSpPr>
          <p:cNvPr id="1147" name="Google Shape;1147;p98"/>
          <p:cNvSpPr txBox="1"/>
          <p:nvPr/>
        </p:nvSpPr>
        <p:spPr>
          <a:xfrm>
            <a:off x="5105335" y="4542248"/>
            <a:ext cx="4064100" cy="633000"/>
          </a:xfrm>
          <a:prstGeom prst="rect">
            <a:avLst/>
          </a:prstGeom>
          <a:noFill/>
          <a:ln>
            <a:noFill/>
          </a:ln>
        </p:spPr>
        <p:txBody>
          <a:bodyPr spcFirstLastPara="1" wrap="square" lIns="91425" tIns="91425" rIns="91425" bIns="91425" anchor="ctr" anchorCtr="0">
            <a:noAutofit/>
          </a:bodyPr>
          <a:lstStyle/>
          <a:p>
            <a:pPr algn="r">
              <a:lnSpc>
                <a:spcPct val="90000"/>
              </a:lnSpc>
            </a:pPr>
            <a:r>
              <a:rPr lang="en" sz="1050">
                <a:solidFill>
                  <a:schemeClr val="dk2"/>
                </a:solidFill>
                <a:latin typeface="Sahitya"/>
                <a:ea typeface="Sahitya"/>
                <a:cs typeface="Sahitya"/>
                <a:sym typeface="Sahitya"/>
              </a:rPr>
              <a:t>CREDITS: This presentation template was created by </a:t>
            </a:r>
            <a:r>
              <a:rPr lang="en" sz="1050" b="1">
                <a:solidFill>
                  <a:schemeClr val="dk2"/>
                </a:solidFill>
                <a:uFill>
                  <a:noFill/>
                </a:uFill>
                <a:latin typeface="Sahitya"/>
                <a:ea typeface="Sahitya"/>
                <a:cs typeface="Sahitya"/>
                <a:sym typeface="Sahitya"/>
                <a:hlinkClick r:id="rId4">
                  <a:extLst>
                    <a:ext uri="{A12FA001-AC4F-418D-AE19-62706E023703}">
                      <ahyp:hlinkClr xmlns:ahyp="http://schemas.microsoft.com/office/drawing/2018/hyperlinkcolor" val="tx"/>
                    </a:ext>
                  </a:extLst>
                </a:hlinkClick>
              </a:rPr>
              <a:t>Slidesgo</a:t>
            </a:r>
            <a:r>
              <a:rPr lang="en" sz="1050">
                <a:solidFill>
                  <a:schemeClr val="dk2"/>
                </a:solidFill>
                <a:latin typeface="Sahitya"/>
                <a:ea typeface="Sahitya"/>
                <a:cs typeface="Sahitya"/>
                <a:sym typeface="Sahitya"/>
              </a:rPr>
              <a:t>, including icons by </a:t>
            </a:r>
            <a:r>
              <a:rPr lang="en" sz="1050" b="1">
                <a:solidFill>
                  <a:schemeClr val="dk2"/>
                </a:solidFill>
                <a:uFill>
                  <a:noFill/>
                </a:uFill>
                <a:latin typeface="Sahitya"/>
                <a:ea typeface="Sahitya"/>
                <a:cs typeface="Sahitya"/>
                <a:sym typeface="Sahitya"/>
                <a:hlinkClick r:id="rId5">
                  <a:extLst>
                    <a:ext uri="{A12FA001-AC4F-418D-AE19-62706E023703}">
                      <ahyp:hlinkClr xmlns:ahyp="http://schemas.microsoft.com/office/drawing/2018/hyperlinkcolor" val="tx"/>
                    </a:ext>
                  </a:extLst>
                </a:hlinkClick>
              </a:rPr>
              <a:t>Flaticon</a:t>
            </a:r>
            <a:r>
              <a:rPr lang="en" sz="1050">
                <a:solidFill>
                  <a:schemeClr val="dk2"/>
                </a:solidFill>
                <a:latin typeface="Sahitya"/>
                <a:ea typeface="Sahitya"/>
                <a:cs typeface="Sahitya"/>
                <a:sym typeface="Sahitya"/>
              </a:rPr>
              <a:t>, infographics &amp; images by </a:t>
            </a:r>
            <a:r>
              <a:rPr lang="en" sz="1050" b="1">
                <a:solidFill>
                  <a:schemeClr val="dk2"/>
                </a:solidFill>
                <a:uFill>
                  <a:noFill/>
                </a:uFill>
                <a:latin typeface="Sahitya"/>
                <a:ea typeface="Sahitya"/>
                <a:cs typeface="Sahitya"/>
                <a:sym typeface="Sahitya"/>
                <a:hlinkClick r:id="rId6">
                  <a:extLst>
                    <a:ext uri="{A12FA001-AC4F-418D-AE19-62706E023703}">
                      <ahyp:hlinkClr xmlns:ahyp="http://schemas.microsoft.com/office/drawing/2018/hyperlinkcolor" val="tx"/>
                    </a:ext>
                  </a:extLst>
                </a:hlinkClick>
              </a:rPr>
              <a:t>Freepik</a:t>
            </a:r>
            <a:r>
              <a:rPr lang="en" sz="1050">
                <a:solidFill>
                  <a:schemeClr val="dk2"/>
                </a:solidFill>
                <a:latin typeface="Sahitya"/>
                <a:ea typeface="Sahitya"/>
                <a:cs typeface="Sahitya"/>
                <a:sym typeface="Sahitya"/>
              </a:rPr>
              <a:t> and illustrations by </a:t>
            </a:r>
            <a:r>
              <a:rPr lang="en" sz="1050" b="1">
                <a:solidFill>
                  <a:schemeClr val="dk2"/>
                </a:solidFill>
                <a:uFill>
                  <a:noFill/>
                </a:uFill>
                <a:latin typeface="Sahitya"/>
                <a:ea typeface="Sahitya"/>
                <a:cs typeface="Sahitya"/>
                <a:sym typeface="Sahitya"/>
                <a:hlinkClick r:id="rId7">
                  <a:extLst>
                    <a:ext uri="{A12FA001-AC4F-418D-AE19-62706E023703}">
                      <ahyp:hlinkClr xmlns:ahyp="http://schemas.microsoft.com/office/drawing/2018/hyperlinkcolor" val="tx"/>
                    </a:ext>
                  </a:extLst>
                </a:hlinkClick>
              </a:rPr>
              <a:t>Stories</a:t>
            </a:r>
            <a:r>
              <a:rPr lang="en" sz="1050">
                <a:solidFill>
                  <a:schemeClr val="dk2"/>
                </a:solidFill>
                <a:latin typeface="Sahitya"/>
                <a:ea typeface="Sahitya"/>
                <a:cs typeface="Sahitya"/>
                <a:sym typeface="Sahitya"/>
              </a:rPr>
              <a:t> </a:t>
            </a:r>
            <a:endParaRPr lang="en-US" sz="1050">
              <a:solidFill>
                <a:schemeClr val="dk2"/>
              </a:solidFill>
              <a:latin typeface="Sahitya"/>
              <a:ea typeface="Sahitya"/>
              <a:cs typeface="Sahitya"/>
            </a:endParaRPr>
          </a:p>
        </p:txBody>
      </p:sp>
      <p:sp>
        <p:nvSpPr>
          <p:cNvPr id="27" name="Google Shape;1147;p98">
            <a:extLst>
              <a:ext uri="{FF2B5EF4-FFF2-40B4-BE49-F238E27FC236}">
                <a16:creationId xmlns:a16="http://schemas.microsoft.com/office/drawing/2014/main" id="{DCE7A731-F2B2-427B-817D-9D1FD93F55E0}"/>
              </a:ext>
            </a:extLst>
          </p:cNvPr>
          <p:cNvSpPr txBox="1"/>
          <p:nvPr/>
        </p:nvSpPr>
        <p:spPr>
          <a:xfrm>
            <a:off x="6515448" y="3765754"/>
            <a:ext cx="1473714" cy="316192"/>
          </a:xfrm>
          <a:prstGeom prst="rect">
            <a:avLst/>
          </a:prstGeom>
          <a:noFill/>
          <a:ln>
            <a:noFill/>
          </a:ln>
        </p:spPr>
        <p:txBody>
          <a:bodyPr spcFirstLastPara="1" wrap="square" lIns="91425" tIns="91425" rIns="91425" bIns="91425" anchor="ctr" anchorCtr="0">
            <a:noAutofit/>
          </a:bodyPr>
          <a:lstStyle/>
          <a:p>
            <a:pPr algn="r"/>
            <a:r>
              <a:rPr lang="en" sz="1050" err="1">
                <a:sym typeface="Sahitya"/>
              </a:rPr>
              <a:t>Github</a:t>
            </a:r>
            <a:r>
              <a:rPr lang="en" sz="1050">
                <a:sym typeface="Sahitya"/>
              </a:rPr>
              <a:t> Repository</a:t>
            </a:r>
            <a:endParaRPr lang="en-US">
              <a:sym typeface="Sahitya"/>
            </a:endParaRPr>
          </a:p>
          <a:p>
            <a:pPr algn="r">
              <a:lnSpc>
                <a:spcPct val="90000"/>
              </a:lnSpc>
            </a:pPr>
            <a:endParaRPr lang="en" sz="1050">
              <a:solidFill>
                <a:schemeClr val="dk2"/>
              </a:solidFill>
              <a:latin typeface="Sahitya"/>
              <a:ea typeface="Sahitya"/>
              <a:cs typeface="Sahitya"/>
            </a:endParaRPr>
          </a:p>
        </p:txBody>
      </p:sp>
      <p:pic>
        <p:nvPicPr>
          <p:cNvPr id="4" name="Picture 4">
            <a:extLst>
              <a:ext uri="{FF2B5EF4-FFF2-40B4-BE49-F238E27FC236}">
                <a16:creationId xmlns:a16="http://schemas.microsoft.com/office/drawing/2014/main" id="{12680BF2-0891-4926-AE2A-95396DE47BA8}"/>
              </a:ext>
            </a:extLst>
          </p:cNvPr>
          <p:cNvPicPr>
            <a:picLocks noChangeAspect="1"/>
          </p:cNvPicPr>
          <p:nvPr/>
        </p:nvPicPr>
        <p:blipFill>
          <a:blip r:embed="rId8"/>
          <a:stretch>
            <a:fillRect/>
          </a:stretch>
        </p:blipFill>
        <p:spPr>
          <a:xfrm>
            <a:off x="7987748" y="3681412"/>
            <a:ext cx="361950" cy="352425"/>
          </a:xfrm>
          <a:prstGeom prst="rect">
            <a:avLst/>
          </a:prstGeom>
        </p:spPr>
      </p:pic>
      <p:pic>
        <p:nvPicPr>
          <p:cNvPr id="5" name="Picture 5" descr="Icon&#10;&#10;Description automatically generated">
            <a:extLst>
              <a:ext uri="{FF2B5EF4-FFF2-40B4-BE49-F238E27FC236}">
                <a16:creationId xmlns:a16="http://schemas.microsoft.com/office/drawing/2014/main" id="{460B3C20-00B7-419C-9083-B5284FF4E4D7}"/>
              </a:ext>
            </a:extLst>
          </p:cNvPr>
          <p:cNvPicPr>
            <a:picLocks noChangeAspect="1"/>
          </p:cNvPicPr>
          <p:nvPr/>
        </p:nvPicPr>
        <p:blipFill>
          <a:blip r:embed="rId9"/>
          <a:stretch>
            <a:fillRect/>
          </a:stretch>
        </p:blipFill>
        <p:spPr>
          <a:xfrm>
            <a:off x="5465693" y="2527438"/>
            <a:ext cx="1001782" cy="100799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125"/>
                                        </p:tgtEl>
                                        <p:attrNameLst>
                                          <p:attrName>style.visibility</p:attrName>
                                        </p:attrNameLst>
                                      </p:cBhvr>
                                      <p:to>
                                        <p:strVal val="visible"/>
                                      </p:to>
                                    </p:set>
                                    <p:animEffect transition="in" filter="fade">
                                      <p:cBhvr>
                                        <p:cTn id="7" dur="1000"/>
                                        <p:tgtEl>
                                          <p:spTgt spid="11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BBD555-517F-4937-AEA3-A48DAEE53FF2}"/>
              </a:ext>
            </a:extLst>
          </p:cNvPr>
          <p:cNvSpPr>
            <a:spLocks noGrp="1"/>
          </p:cNvSpPr>
          <p:nvPr>
            <p:ph type="title"/>
          </p:nvPr>
        </p:nvSpPr>
        <p:spPr/>
        <p:txBody>
          <a:bodyPr/>
          <a:lstStyle/>
          <a:p>
            <a:r>
              <a:rPr lang="en-US"/>
              <a:t>Business Challenges</a:t>
            </a:r>
          </a:p>
        </p:txBody>
      </p:sp>
      <p:sp>
        <p:nvSpPr>
          <p:cNvPr id="3" name="Subtitle 2">
            <a:extLst>
              <a:ext uri="{FF2B5EF4-FFF2-40B4-BE49-F238E27FC236}">
                <a16:creationId xmlns:a16="http://schemas.microsoft.com/office/drawing/2014/main" id="{FFC22E8B-461C-498E-A6C7-867CB118DCD3}"/>
              </a:ext>
            </a:extLst>
          </p:cNvPr>
          <p:cNvSpPr>
            <a:spLocks noGrp="1"/>
          </p:cNvSpPr>
          <p:nvPr>
            <p:ph type="body" idx="1"/>
          </p:nvPr>
        </p:nvSpPr>
        <p:spPr>
          <a:xfrm>
            <a:off x="5389321" y="2334702"/>
            <a:ext cx="3568562" cy="924625"/>
          </a:xfrm>
        </p:spPr>
        <p:txBody>
          <a:bodyPr/>
          <a:lstStyle/>
          <a:p>
            <a:pPr marL="127000" indent="0">
              <a:buNone/>
            </a:pPr>
            <a:r>
              <a:rPr lang="en-US"/>
              <a:t>National average cost per hire (CPH) ranges</a:t>
            </a:r>
            <a:r>
              <a:rPr lang="en-US" b="1"/>
              <a:t> </a:t>
            </a:r>
            <a:r>
              <a:rPr lang="en-US"/>
              <a:t>from </a:t>
            </a:r>
            <a:r>
              <a:rPr lang="en-US" b="1"/>
              <a:t>$3,033 to $5,611 </a:t>
            </a:r>
            <a:r>
              <a:rPr lang="en-US"/>
              <a:t>per year</a:t>
            </a:r>
            <a:r>
              <a:rPr lang="en-US" b="1"/>
              <a:t> </a:t>
            </a:r>
            <a:r>
              <a:rPr lang="en-US"/>
              <a:t>(Deloitte, 2019).</a:t>
            </a:r>
          </a:p>
        </p:txBody>
      </p:sp>
      <p:pic>
        <p:nvPicPr>
          <p:cNvPr id="9" name="Picture 9" descr="A picture containing graphical user interface&#10;&#10;Description automatically generated">
            <a:extLst>
              <a:ext uri="{FF2B5EF4-FFF2-40B4-BE49-F238E27FC236}">
                <a16:creationId xmlns:a16="http://schemas.microsoft.com/office/drawing/2014/main" id="{B5333AC9-77CD-455D-8433-A3FE80B70697}"/>
              </a:ext>
            </a:extLst>
          </p:cNvPr>
          <p:cNvPicPr>
            <a:picLocks noChangeAspect="1"/>
          </p:cNvPicPr>
          <p:nvPr/>
        </p:nvPicPr>
        <p:blipFill>
          <a:blip r:embed="rId3"/>
          <a:stretch>
            <a:fillRect/>
          </a:stretch>
        </p:blipFill>
        <p:spPr>
          <a:xfrm>
            <a:off x="886101" y="2611905"/>
            <a:ext cx="4179887" cy="2076619"/>
          </a:xfrm>
          <a:prstGeom prst="rect">
            <a:avLst/>
          </a:prstGeom>
        </p:spPr>
      </p:pic>
      <p:sp>
        <p:nvSpPr>
          <p:cNvPr id="10" name="Oval 9">
            <a:extLst>
              <a:ext uri="{FF2B5EF4-FFF2-40B4-BE49-F238E27FC236}">
                <a16:creationId xmlns:a16="http://schemas.microsoft.com/office/drawing/2014/main" id="{DF06A234-B08A-4887-B069-804C820AF28C}"/>
              </a:ext>
            </a:extLst>
          </p:cNvPr>
          <p:cNvSpPr/>
          <p:nvPr/>
        </p:nvSpPr>
        <p:spPr>
          <a:xfrm>
            <a:off x="2657751" y="3909115"/>
            <a:ext cx="2047874" cy="428625"/>
          </a:xfrm>
          <a:prstGeom prst="ellipse">
            <a:avLst/>
          </a:prstGeom>
          <a:noFill/>
          <a:ln>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12" name="Picture 12" descr="Shape, icon&#10;&#10;Description automatically generated">
            <a:extLst>
              <a:ext uri="{FF2B5EF4-FFF2-40B4-BE49-F238E27FC236}">
                <a16:creationId xmlns:a16="http://schemas.microsoft.com/office/drawing/2014/main" id="{E3F49AF1-DDDE-426B-A465-9BA69B298C1E}"/>
              </a:ext>
            </a:extLst>
          </p:cNvPr>
          <p:cNvPicPr>
            <a:picLocks noChangeAspect="1"/>
          </p:cNvPicPr>
          <p:nvPr/>
        </p:nvPicPr>
        <p:blipFill>
          <a:blip r:embed="rId4"/>
          <a:stretch>
            <a:fillRect/>
          </a:stretch>
        </p:blipFill>
        <p:spPr>
          <a:xfrm>
            <a:off x="5919166" y="3873708"/>
            <a:ext cx="1280285" cy="1270621"/>
          </a:xfrm>
          <a:prstGeom prst="rect">
            <a:avLst/>
          </a:prstGeom>
        </p:spPr>
      </p:pic>
      <p:cxnSp>
        <p:nvCxnSpPr>
          <p:cNvPr id="13" name="Straight Arrow Connector 12">
            <a:extLst>
              <a:ext uri="{FF2B5EF4-FFF2-40B4-BE49-F238E27FC236}">
                <a16:creationId xmlns:a16="http://schemas.microsoft.com/office/drawing/2014/main" id="{88C4D97F-EF9D-48B0-A3C0-B34D6064E59F}"/>
              </a:ext>
            </a:extLst>
          </p:cNvPr>
          <p:cNvCxnSpPr/>
          <p:nvPr/>
        </p:nvCxnSpPr>
        <p:spPr>
          <a:xfrm>
            <a:off x="4689753" y="4123428"/>
            <a:ext cx="993774" cy="295276"/>
          </a:xfrm>
          <a:prstGeom prst="straightConnector1">
            <a:avLst/>
          </a:prstGeom>
          <a:ln>
            <a:solidFill>
              <a:srgbClr val="FF0000"/>
            </a:solidFill>
            <a:tailEnd type="triangle"/>
          </a:ln>
        </p:spPr>
        <p:style>
          <a:lnRef idx="2">
            <a:schemeClr val="accent5"/>
          </a:lnRef>
          <a:fillRef idx="0">
            <a:schemeClr val="accent5"/>
          </a:fillRef>
          <a:effectRef idx="1">
            <a:schemeClr val="accent5"/>
          </a:effectRef>
          <a:fontRef idx="minor">
            <a:schemeClr val="tx1"/>
          </a:fontRef>
        </p:style>
      </p:cxnSp>
      <p:grpSp>
        <p:nvGrpSpPr>
          <p:cNvPr id="6" name="Group 5">
            <a:extLst>
              <a:ext uri="{FF2B5EF4-FFF2-40B4-BE49-F238E27FC236}">
                <a16:creationId xmlns:a16="http://schemas.microsoft.com/office/drawing/2014/main" id="{298E4B93-2C4A-4E99-B1AB-A421EC0CDF4C}"/>
              </a:ext>
            </a:extLst>
          </p:cNvPr>
          <p:cNvGrpSpPr/>
          <p:nvPr/>
        </p:nvGrpSpPr>
        <p:grpSpPr>
          <a:xfrm>
            <a:off x="932207" y="1445108"/>
            <a:ext cx="5500764" cy="439295"/>
            <a:chOff x="975691" y="1438896"/>
            <a:chExt cx="5500764" cy="439295"/>
          </a:xfrm>
        </p:grpSpPr>
        <p:sp>
          <p:nvSpPr>
            <p:cNvPr id="11" name="Google Shape;256;p39">
              <a:extLst>
                <a:ext uri="{FF2B5EF4-FFF2-40B4-BE49-F238E27FC236}">
                  <a16:creationId xmlns:a16="http://schemas.microsoft.com/office/drawing/2014/main" id="{F924DC84-C4BF-493C-A781-3960C9DCE52D}"/>
                </a:ext>
              </a:extLst>
            </p:cNvPr>
            <p:cNvSpPr txBox="1">
              <a:spLocks/>
            </p:cNvSpPr>
            <p:nvPr/>
          </p:nvSpPr>
          <p:spPr>
            <a:xfrm>
              <a:off x="1247607" y="1440314"/>
              <a:ext cx="5228848" cy="43787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500"/>
                <a:t>High Cost per Hire(CPH) for hiring new employee</a:t>
              </a:r>
              <a:endParaRPr lang="en-US"/>
            </a:p>
          </p:txBody>
        </p:sp>
        <p:pic>
          <p:nvPicPr>
            <p:cNvPr id="5" name="Picture 5">
              <a:extLst>
                <a:ext uri="{FF2B5EF4-FFF2-40B4-BE49-F238E27FC236}">
                  <a16:creationId xmlns:a16="http://schemas.microsoft.com/office/drawing/2014/main" id="{D4E5EDCF-51EC-4DDE-8689-765E6D11CE67}"/>
                </a:ext>
              </a:extLst>
            </p:cNvPr>
            <p:cNvPicPr>
              <a:picLocks noChangeAspect="1"/>
            </p:cNvPicPr>
            <p:nvPr/>
          </p:nvPicPr>
          <p:blipFill>
            <a:blip r:embed="rId5"/>
            <a:stretch>
              <a:fillRect/>
            </a:stretch>
          </p:blipFill>
          <p:spPr>
            <a:xfrm>
              <a:off x="975691" y="1438896"/>
              <a:ext cx="247650" cy="352425"/>
            </a:xfrm>
            <a:prstGeom prst="rect">
              <a:avLst/>
            </a:prstGeom>
          </p:spPr>
        </p:pic>
      </p:grpSp>
      <p:sp>
        <p:nvSpPr>
          <p:cNvPr id="7" name="Rectangle 6">
            <a:extLst>
              <a:ext uri="{FF2B5EF4-FFF2-40B4-BE49-F238E27FC236}">
                <a16:creationId xmlns:a16="http://schemas.microsoft.com/office/drawing/2014/main" id="{C9885F9A-81B7-4460-AC9A-709FC814396C}"/>
              </a:ext>
            </a:extLst>
          </p:cNvPr>
          <p:cNvSpPr/>
          <p:nvPr/>
        </p:nvSpPr>
        <p:spPr>
          <a:xfrm>
            <a:off x="822462" y="1282147"/>
            <a:ext cx="4863960" cy="75785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41512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up)">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wipe(left)">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wipe(left)">
                                      <p:cBhvr>
                                        <p:cTn id="2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0"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5D3DF-873C-420D-B1AD-2CFC3AC158F0}"/>
              </a:ext>
            </a:extLst>
          </p:cNvPr>
          <p:cNvSpPr>
            <a:spLocks noGrp="1"/>
          </p:cNvSpPr>
          <p:nvPr>
            <p:ph type="title"/>
          </p:nvPr>
        </p:nvSpPr>
        <p:spPr/>
        <p:txBody>
          <a:bodyPr/>
          <a:lstStyle/>
          <a:p>
            <a:r>
              <a:rPr lang="en-US"/>
              <a:t>Background</a:t>
            </a:r>
          </a:p>
        </p:txBody>
      </p:sp>
      <p:pic>
        <p:nvPicPr>
          <p:cNvPr id="4" name="Picture 3" descr="A picture containing vector graphics&#10;&#10;Description automatically generated">
            <a:extLst>
              <a:ext uri="{FF2B5EF4-FFF2-40B4-BE49-F238E27FC236}">
                <a16:creationId xmlns:a16="http://schemas.microsoft.com/office/drawing/2014/main" id="{B93ABB94-B4F3-4F6F-84D9-644B7E2D7FA6}"/>
              </a:ext>
            </a:extLst>
          </p:cNvPr>
          <p:cNvPicPr>
            <a:picLocks noChangeAspect="1"/>
          </p:cNvPicPr>
          <p:nvPr/>
        </p:nvPicPr>
        <p:blipFill>
          <a:blip r:embed="rId3"/>
          <a:stretch>
            <a:fillRect/>
          </a:stretch>
        </p:blipFill>
        <p:spPr>
          <a:xfrm>
            <a:off x="497000" y="1115496"/>
            <a:ext cx="2548806" cy="2548806"/>
          </a:xfrm>
          <a:prstGeom prst="rect">
            <a:avLst/>
          </a:prstGeom>
        </p:spPr>
      </p:pic>
      <p:sp>
        <p:nvSpPr>
          <p:cNvPr id="5" name="Title 1">
            <a:extLst>
              <a:ext uri="{FF2B5EF4-FFF2-40B4-BE49-F238E27FC236}">
                <a16:creationId xmlns:a16="http://schemas.microsoft.com/office/drawing/2014/main" id="{82FF54BF-5105-467A-9578-F5F8142BC5C9}"/>
              </a:ext>
            </a:extLst>
          </p:cNvPr>
          <p:cNvSpPr txBox="1">
            <a:spLocks/>
          </p:cNvSpPr>
          <p:nvPr/>
        </p:nvSpPr>
        <p:spPr>
          <a:xfrm>
            <a:off x="1201481" y="3261032"/>
            <a:ext cx="1173492" cy="333181"/>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Playfair Display"/>
              <a:buNone/>
              <a:defRPr sz="3000" b="0" i="0" u="none" strike="noStrike" cap="none">
                <a:solidFill>
                  <a:schemeClr val="dk1"/>
                </a:solidFill>
                <a:latin typeface="Playfair Display"/>
                <a:ea typeface="Playfair Display"/>
                <a:cs typeface="Playfair Display"/>
                <a:sym typeface="Playfair Display"/>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1800">
                <a:latin typeface="Sahitya" panose="020B0604020202020204" charset="0"/>
                <a:cs typeface="Sahitya" panose="020B0604020202020204" charset="0"/>
              </a:rPr>
              <a:t>Predict</a:t>
            </a:r>
            <a:endParaRPr lang="en-US" sz="2400">
              <a:latin typeface="Sahitya" panose="020B0604020202020204" charset="0"/>
              <a:cs typeface="Sahitya" panose="020B0604020202020204" charset="0"/>
            </a:endParaRPr>
          </a:p>
        </p:txBody>
      </p:sp>
      <p:pic>
        <p:nvPicPr>
          <p:cNvPr id="7" name="Picture 6" descr="A picture containing graphical user interface&#10;&#10;Description automatically generated">
            <a:extLst>
              <a:ext uri="{FF2B5EF4-FFF2-40B4-BE49-F238E27FC236}">
                <a16:creationId xmlns:a16="http://schemas.microsoft.com/office/drawing/2014/main" id="{A1ED44CE-9CF6-4FA9-9D14-11BF8FDB4DA5}"/>
              </a:ext>
            </a:extLst>
          </p:cNvPr>
          <p:cNvPicPr>
            <a:picLocks noChangeAspect="1"/>
          </p:cNvPicPr>
          <p:nvPr/>
        </p:nvPicPr>
        <p:blipFill>
          <a:blip r:embed="rId4"/>
          <a:stretch>
            <a:fillRect/>
          </a:stretch>
        </p:blipFill>
        <p:spPr>
          <a:xfrm>
            <a:off x="2884265" y="2177610"/>
            <a:ext cx="1995718" cy="1995718"/>
          </a:xfrm>
          <a:prstGeom prst="rect">
            <a:avLst/>
          </a:prstGeom>
        </p:spPr>
      </p:pic>
      <p:sp>
        <p:nvSpPr>
          <p:cNvPr id="8" name="Title 1">
            <a:extLst>
              <a:ext uri="{FF2B5EF4-FFF2-40B4-BE49-F238E27FC236}">
                <a16:creationId xmlns:a16="http://schemas.microsoft.com/office/drawing/2014/main" id="{4CE0A063-5CFF-43B7-BD2E-2BD2014D3EEA}"/>
              </a:ext>
            </a:extLst>
          </p:cNvPr>
          <p:cNvSpPr txBox="1">
            <a:spLocks/>
          </p:cNvSpPr>
          <p:nvPr/>
        </p:nvSpPr>
        <p:spPr>
          <a:xfrm>
            <a:off x="3198004" y="4275093"/>
            <a:ext cx="1173492" cy="333181"/>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Playfair Display"/>
              <a:buNone/>
              <a:defRPr sz="3000" b="0" i="0" u="none" strike="noStrike" cap="none">
                <a:solidFill>
                  <a:schemeClr val="dk1"/>
                </a:solidFill>
                <a:latin typeface="Playfair Display"/>
                <a:ea typeface="Playfair Display"/>
                <a:cs typeface="Playfair Display"/>
                <a:sym typeface="Playfair Display"/>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1800">
                <a:latin typeface="Sahitya" panose="020B0604020202020204" charset="0"/>
                <a:cs typeface="Sahitya" panose="020B0604020202020204" charset="0"/>
              </a:rPr>
              <a:t>Focus</a:t>
            </a:r>
            <a:endParaRPr lang="en-US" sz="2400">
              <a:latin typeface="Sahitya" panose="020B0604020202020204" charset="0"/>
              <a:cs typeface="Sahitya" panose="020B0604020202020204" charset="0"/>
            </a:endParaRPr>
          </a:p>
        </p:txBody>
      </p:sp>
      <p:sp>
        <p:nvSpPr>
          <p:cNvPr id="11" name="Title 1">
            <a:extLst>
              <a:ext uri="{FF2B5EF4-FFF2-40B4-BE49-F238E27FC236}">
                <a16:creationId xmlns:a16="http://schemas.microsoft.com/office/drawing/2014/main" id="{2AA4B7F0-C5B8-41A8-A778-FDBDFD519DD7}"/>
              </a:ext>
            </a:extLst>
          </p:cNvPr>
          <p:cNvSpPr txBox="1">
            <a:spLocks/>
          </p:cNvSpPr>
          <p:nvPr/>
        </p:nvSpPr>
        <p:spPr>
          <a:xfrm>
            <a:off x="5052740" y="3153784"/>
            <a:ext cx="1173492" cy="333181"/>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Playfair Display"/>
              <a:buNone/>
              <a:defRPr sz="3000" b="0" i="0" u="none" strike="noStrike" cap="none">
                <a:solidFill>
                  <a:schemeClr val="dk1"/>
                </a:solidFill>
                <a:latin typeface="Playfair Display"/>
                <a:ea typeface="Playfair Display"/>
                <a:cs typeface="Playfair Display"/>
                <a:sym typeface="Playfair Display"/>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1800">
                <a:latin typeface="Sahitya" panose="020B0604020202020204" charset="0"/>
                <a:cs typeface="Sahitya" panose="020B0604020202020204" charset="0"/>
              </a:rPr>
              <a:t>Cut cost</a:t>
            </a:r>
            <a:endParaRPr lang="en-US" sz="2400">
              <a:latin typeface="Sahitya" panose="020B0604020202020204" charset="0"/>
              <a:cs typeface="Sahitya" panose="020B0604020202020204" charset="0"/>
            </a:endParaRPr>
          </a:p>
        </p:txBody>
      </p:sp>
      <p:sp>
        <p:nvSpPr>
          <p:cNvPr id="12" name="Title 1">
            <a:extLst>
              <a:ext uri="{FF2B5EF4-FFF2-40B4-BE49-F238E27FC236}">
                <a16:creationId xmlns:a16="http://schemas.microsoft.com/office/drawing/2014/main" id="{B3F63198-62CD-43C1-9BE8-2FCD0D76F301}"/>
              </a:ext>
            </a:extLst>
          </p:cNvPr>
          <p:cNvSpPr txBox="1">
            <a:spLocks/>
          </p:cNvSpPr>
          <p:nvPr/>
        </p:nvSpPr>
        <p:spPr>
          <a:xfrm>
            <a:off x="6283201" y="1515554"/>
            <a:ext cx="1780472" cy="333181"/>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Playfair Display"/>
              <a:buNone/>
              <a:defRPr sz="3000" b="0" i="0" u="none" strike="noStrike" cap="none">
                <a:solidFill>
                  <a:schemeClr val="dk1"/>
                </a:solidFill>
                <a:latin typeface="Playfair Display"/>
                <a:ea typeface="Playfair Display"/>
                <a:cs typeface="Playfair Display"/>
                <a:sym typeface="Playfair Display"/>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1400">
                <a:latin typeface="Sahitya" panose="020B0604020202020204" charset="0"/>
                <a:cs typeface="Sahitya" panose="020B0604020202020204" charset="0"/>
              </a:rPr>
              <a:t>Job Advertisement</a:t>
            </a:r>
            <a:endParaRPr lang="en-US" sz="1800">
              <a:latin typeface="Sahitya" panose="020B0604020202020204" charset="0"/>
              <a:cs typeface="Sahitya" panose="020B0604020202020204" charset="0"/>
            </a:endParaRPr>
          </a:p>
        </p:txBody>
      </p:sp>
      <p:sp>
        <p:nvSpPr>
          <p:cNvPr id="13" name="Title 1">
            <a:extLst>
              <a:ext uri="{FF2B5EF4-FFF2-40B4-BE49-F238E27FC236}">
                <a16:creationId xmlns:a16="http://schemas.microsoft.com/office/drawing/2014/main" id="{A28AD024-1A33-4614-B80E-E95FA849ABD6}"/>
              </a:ext>
            </a:extLst>
          </p:cNvPr>
          <p:cNvSpPr txBox="1">
            <a:spLocks/>
          </p:cNvSpPr>
          <p:nvPr/>
        </p:nvSpPr>
        <p:spPr>
          <a:xfrm>
            <a:off x="6189245" y="2323724"/>
            <a:ext cx="1780472" cy="333181"/>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Playfair Display"/>
              <a:buNone/>
              <a:defRPr sz="3000" b="0" i="0" u="none" strike="noStrike" cap="none">
                <a:solidFill>
                  <a:schemeClr val="dk1"/>
                </a:solidFill>
                <a:latin typeface="Playfair Display"/>
                <a:ea typeface="Playfair Display"/>
                <a:cs typeface="Playfair Display"/>
                <a:sym typeface="Playfair Display"/>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1400">
                <a:latin typeface="Sahitya" panose="020B0604020202020204" charset="0"/>
                <a:cs typeface="Sahitya" panose="020B0604020202020204" charset="0"/>
              </a:rPr>
              <a:t>Staffing</a:t>
            </a:r>
            <a:endParaRPr lang="en-US" sz="1800">
              <a:latin typeface="Sahitya" panose="020B0604020202020204" charset="0"/>
              <a:cs typeface="Sahitya" panose="020B0604020202020204" charset="0"/>
            </a:endParaRPr>
          </a:p>
        </p:txBody>
      </p:sp>
      <p:sp>
        <p:nvSpPr>
          <p:cNvPr id="17" name="Title 1">
            <a:extLst>
              <a:ext uri="{FF2B5EF4-FFF2-40B4-BE49-F238E27FC236}">
                <a16:creationId xmlns:a16="http://schemas.microsoft.com/office/drawing/2014/main" id="{FA5E7498-923A-416F-B0A6-148CECDE63A2}"/>
              </a:ext>
            </a:extLst>
          </p:cNvPr>
          <p:cNvSpPr txBox="1">
            <a:spLocks/>
          </p:cNvSpPr>
          <p:nvPr/>
        </p:nvSpPr>
        <p:spPr>
          <a:xfrm>
            <a:off x="6444109" y="1916343"/>
            <a:ext cx="1780472" cy="333181"/>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Playfair Display"/>
              <a:buNone/>
              <a:defRPr sz="3000" b="0" i="0" u="none" strike="noStrike" cap="none">
                <a:solidFill>
                  <a:schemeClr val="dk1"/>
                </a:solidFill>
                <a:latin typeface="Playfair Display"/>
                <a:ea typeface="Playfair Display"/>
                <a:cs typeface="Playfair Display"/>
                <a:sym typeface="Playfair Display"/>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1400">
                <a:latin typeface="Sahitya" panose="020B0604020202020204" charset="0"/>
                <a:cs typeface="Sahitya" panose="020B0604020202020204" charset="0"/>
              </a:rPr>
              <a:t>Assessment Cost</a:t>
            </a:r>
            <a:endParaRPr lang="en-US" sz="1800">
              <a:latin typeface="Sahitya" panose="020B0604020202020204" charset="0"/>
              <a:cs typeface="Sahitya" panose="020B0604020202020204" charset="0"/>
            </a:endParaRPr>
          </a:p>
        </p:txBody>
      </p:sp>
      <p:pic>
        <p:nvPicPr>
          <p:cNvPr id="19" name="Picture 18" descr="A picture containing icon&#10;&#10;Description automatically generated">
            <a:extLst>
              <a:ext uri="{FF2B5EF4-FFF2-40B4-BE49-F238E27FC236}">
                <a16:creationId xmlns:a16="http://schemas.microsoft.com/office/drawing/2014/main" id="{AB6CC237-4140-47B0-8F42-ACD66E4B6EA0}"/>
              </a:ext>
            </a:extLst>
          </p:cNvPr>
          <p:cNvPicPr>
            <a:picLocks noChangeAspect="1"/>
          </p:cNvPicPr>
          <p:nvPr/>
        </p:nvPicPr>
        <p:blipFill>
          <a:blip r:embed="rId5"/>
          <a:stretch>
            <a:fillRect/>
          </a:stretch>
        </p:blipFill>
        <p:spPr>
          <a:xfrm>
            <a:off x="4768737" y="1516285"/>
            <a:ext cx="1699484" cy="1699484"/>
          </a:xfrm>
          <a:prstGeom prst="rect">
            <a:avLst/>
          </a:prstGeom>
        </p:spPr>
      </p:pic>
      <p:pic>
        <p:nvPicPr>
          <p:cNvPr id="26" name="Picture 25" descr="Text&#10;&#10;Description automatically generated">
            <a:extLst>
              <a:ext uri="{FF2B5EF4-FFF2-40B4-BE49-F238E27FC236}">
                <a16:creationId xmlns:a16="http://schemas.microsoft.com/office/drawing/2014/main" id="{C483139B-B05D-44A8-A5B2-0D6DDDD8573C}"/>
              </a:ext>
            </a:extLst>
          </p:cNvPr>
          <p:cNvPicPr>
            <a:picLocks noChangeAspect="1"/>
          </p:cNvPicPr>
          <p:nvPr/>
        </p:nvPicPr>
        <p:blipFill>
          <a:blip r:embed="rId6"/>
          <a:stretch>
            <a:fillRect/>
          </a:stretch>
        </p:blipFill>
        <p:spPr>
          <a:xfrm>
            <a:off x="6599446" y="2624181"/>
            <a:ext cx="1824554" cy="1824554"/>
          </a:xfrm>
          <a:prstGeom prst="rect">
            <a:avLst/>
          </a:prstGeom>
        </p:spPr>
      </p:pic>
      <p:sp>
        <p:nvSpPr>
          <p:cNvPr id="27" name="Title 1">
            <a:extLst>
              <a:ext uri="{FF2B5EF4-FFF2-40B4-BE49-F238E27FC236}">
                <a16:creationId xmlns:a16="http://schemas.microsoft.com/office/drawing/2014/main" id="{945D858A-DC38-49A8-9FE5-FA4CA88EBB52}"/>
              </a:ext>
            </a:extLst>
          </p:cNvPr>
          <p:cNvSpPr txBox="1">
            <a:spLocks/>
          </p:cNvSpPr>
          <p:nvPr/>
        </p:nvSpPr>
        <p:spPr>
          <a:xfrm>
            <a:off x="6864538" y="4211796"/>
            <a:ext cx="1173492" cy="333181"/>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Playfair Display"/>
              <a:buNone/>
              <a:defRPr sz="3000" b="0" i="0" u="none" strike="noStrike" cap="none">
                <a:solidFill>
                  <a:schemeClr val="dk1"/>
                </a:solidFill>
                <a:latin typeface="Playfair Display"/>
                <a:ea typeface="Playfair Display"/>
                <a:cs typeface="Playfair Display"/>
                <a:sym typeface="Playfair Display"/>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1800">
                <a:latin typeface="Sahitya" panose="020B0604020202020204" charset="0"/>
                <a:cs typeface="Sahitya" panose="020B0604020202020204" charset="0"/>
              </a:rPr>
              <a:t>Lower CPH</a:t>
            </a:r>
            <a:endParaRPr lang="en-US" sz="2400">
              <a:latin typeface="Sahitya" panose="020B0604020202020204" charset="0"/>
              <a:cs typeface="Sahitya" panose="020B0604020202020204" charset="0"/>
            </a:endParaRPr>
          </a:p>
        </p:txBody>
      </p:sp>
      <p:sp>
        <p:nvSpPr>
          <p:cNvPr id="146" name="Arc 145">
            <a:extLst>
              <a:ext uri="{FF2B5EF4-FFF2-40B4-BE49-F238E27FC236}">
                <a16:creationId xmlns:a16="http://schemas.microsoft.com/office/drawing/2014/main" id="{F964AD70-8482-4212-B367-D9A24CF9109B}"/>
              </a:ext>
            </a:extLst>
          </p:cNvPr>
          <p:cNvSpPr/>
          <p:nvPr/>
        </p:nvSpPr>
        <p:spPr>
          <a:xfrm rot="16200000">
            <a:off x="3940158" y="1589178"/>
            <a:ext cx="1394710" cy="1769997"/>
          </a:xfrm>
          <a:prstGeom prst="arc">
            <a:avLst>
              <a:gd name="adj1" fmla="val 16889912"/>
              <a:gd name="adj2" fmla="val 590521"/>
            </a:avLst>
          </a:prstGeom>
          <a:ln w="12700">
            <a:prstDash val="lgDash"/>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7" name="Arc 146">
            <a:extLst>
              <a:ext uri="{FF2B5EF4-FFF2-40B4-BE49-F238E27FC236}">
                <a16:creationId xmlns:a16="http://schemas.microsoft.com/office/drawing/2014/main" id="{11513928-06FD-496C-BEBB-28157132D208}"/>
              </a:ext>
            </a:extLst>
          </p:cNvPr>
          <p:cNvSpPr/>
          <p:nvPr/>
        </p:nvSpPr>
        <p:spPr>
          <a:xfrm rot="6050063" flipV="1">
            <a:off x="2138368" y="2676183"/>
            <a:ext cx="1394710" cy="2107016"/>
          </a:xfrm>
          <a:prstGeom prst="arc">
            <a:avLst>
              <a:gd name="adj1" fmla="val 16889912"/>
              <a:gd name="adj2" fmla="val 2622687"/>
            </a:avLst>
          </a:prstGeom>
          <a:ln w="12700">
            <a:prstDash val="lgDash"/>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8" name="Arc 147">
            <a:extLst>
              <a:ext uri="{FF2B5EF4-FFF2-40B4-BE49-F238E27FC236}">
                <a16:creationId xmlns:a16="http://schemas.microsoft.com/office/drawing/2014/main" id="{56C84690-E343-4380-B546-E40EFBCB8122}"/>
              </a:ext>
            </a:extLst>
          </p:cNvPr>
          <p:cNvSpPr/>
          <p:nvPr/>
        </p:nvSpPr>
        <p:spPr>
          <a:xfrm rot="6050063" flipV="1">
            <a:off x="6019504" y="2565085"/>
            <a:ext cx="1365160" cy="2110749"/>
          </a:xfrm>
          <a:prstGeom prst="arc">
            <a:avLst>
              <a:gd name="adj1" fmla="val 16889912"/>
              <a:gd name="adj2" fmla="val 558602"/>
            </a:avLst>
          </a:prstGeom>
          <a:ln w="12700">
            <a:prstDash val="lgDash"/>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50" name="Straight Connector 149">
            <a:extLst>
              <a:ext uri="{FF2B5EF4-FFF2-40B4-BE49-F238E27FC236}">
                <a16:creationId xmlns:a16="http://schemas.microsoft.com/office/drawing/2014/main" id="{166A52AB-C935-41EA-9077-B2C8DAD4A1BE}"/>
              </a:ext>
            </a:extLst>
          </p:cNvPr>
          <p:cNvCxnSpPr>
            <a:cxnSpLocks/>
          </p:cNvCxnSpPr>
          <p:nvPr/>
        </p:nvCxnSpPr>
        <p:spPr>
          <a:xfrm flipV="1">
            <a:off x="6080180" y="1682875"/>
            <a:ext cx="279980" cy="9394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69697C07-3527-4944-9F2D-4C2CA42B5271}"/>
              </a:ext>
            </a:extLst>
          </p:cNvPr>
          <p:cNvCxnSpPr>
            <a:cxnSpLocks/>
          </p:cNvCxnSpPr>
          <p:nvPr/>
        </p:nvCxnSpPr>
        <p:spPr>
          <a:xfrm flipV="1">
            <a:off x="6360160" y="2017697"/>
            <a:ext cx="239286" cy="15473"/>
          </a:xfrm>
          <a:prstGeom prst="line">
            <a:avLst/>
          </a:prstGeom>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95447EEE-4380-44F5-B558-8E068A73399A}"/>
              </a:ext>
            </a:extLst>
          </p:cNvPr>
          <p:cNvCxnSpPr>
            <a:cxnSpLocks/>
            <a:stCxn id="19" idx="3"/>
          </p:cNvCxnSpPr>
          <p:nvPr/>
        </p:nvCxnSpPr>
        <p:spPr>
          <a:xfrm>
            <a:off x="6468221" y="2366027"/>
            <a:ext cx="196739" cy="36813"/>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3385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47"/>
                                        </p:tgtEl>
                                        <p:attrNameLst>
                                          <p:attrName>style.visibility</p:attrName>
                                        </p:attrNameLst>
                                      </p:cBhvr>
                                      <p:to>
                                        <p:strVal val="visible"/>
                                      </p:to>
                                    </p:set>
                                    <p:animEffect transition="in" filter="wipe(left)">
                                      <p:cBhvr>
                                        <p:cTn id="7" dur="500"/>
                                        <p:tgtEl>
                                          <p:spTgt spid="14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46"/>
                                        </p:tgtEl>
                                        <p:attrNameLst>
                                          <p:attrName>style.visibility</p:attrName>
                                        </p:attrNameLst>
                                      </p:cBhvr>
                                      <p:to>
                                        <p:strVal val="visible"/>
                                      </p:to>
                                    </p:set>
                                    <p:animEffect transition="in" filter="wipe(left)">
                                      <p:cBhvr>
                                        <p:cTn id="12" dur="500"/>
                                        <p:tgtEl>
                                          <p:spTgt spid="14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48"/>
                                        </p:tgtEl>
                                        <p:attrNameLst>
                                          <p:attrName>style.visibility</p:attrName>
                                        </p:attrNameLst>
                                      </p:cBhvr>
                                      <p:to>
                                        <p:strVal val="visible"/>
                                      </p:to>
                                    </p:set>
                                    <p:animEffect transition="in" filter="wipe(left)">
                                      <p:cBhvr>
                                        <p:cTn id="17" dur="500"/>
                                        <p:tgtEl>
                                          <p:spTgt spid="1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6" grpId="0" animBg="1"/>
      <p:bldP spid="147" grpId="0" animBg="1"/>
      <p:bldP spid="148"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EF946AD-6095-4459-BFD9-5791DEE246A7}"/>
              </a:ext>
            </a:extLst>
          </p:cNvPr>
          <p:cNvSpPr txBox="1"/>
          <p:nvPr/>
        </p:nvSpPr>
        <p:spPr>
          <a:xfrm>
            <a:off x="1123804" y="1258729"/>
            <a:ext cx="7048284"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latin typeface="Sahitya"/>
                <a:cs typeface="Segoe UI"/>
              </a:rPr>
              <a:t>​Using the data from training participant, we aim to: </a:t>
            </a:r>
            <a:r>
              <a:rPr lang="en-US" sz="1600" b="1">
                <a:latin typeface="Sahitya"/>
                <a:cs typeface="Segoe UI"/>
              </a:rPr>
              <a:t>P</a:t>
            </a:r>
            <a:r>
              <a:rPr lang="en-US" sz="1600" b="1">
                <a:latin typeface="Sahitya"/>
                <a:cs typeface="Sahitya"/>
              </a:rPr>
              <a:t>redict which trainees who are looking for a job change to be offered as candidate</a:t>
            </a:r>
            <a:endParaRPr lang="en-US" sz="1600" b="1">
              <a:latin typeface="Sahitya"/>
              <a:cs typeface="Segoe UI"/>
            </a:endParaRPr>
          </a:p>
        </p:txBody>
      </p:sp>
      <p:sp>
        <p:nvSpPr>
          <p:cNvPr id="6" name="Google Shape;267;p41">
            <a:extLst>
              <a:ext uri="{FF2B5EF4-FFF2-40B4-BE49-F238E27FC236}">
                <a16:creationId xmlns:a16="http://schemas.microsoft.com/office/drawing/2014/main" id="{959F23A5-9DC5-46AA-B34F-6E5F9E3AED3E}"/>
              </a:ext>
            </a:extLst>
          </p:cNvPr>
          <p:cNvSpPr txBox="1">
            <a:spLocks/>
          </p:cNvSpPr>
          <p:nvPr/>
        </p:nvSpPr>
        <p:spPr>
          <a:xfrm>
            <a:off x="2428483" y="435220"/>
            <a:ext cx="4271994" cy="57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3000"/>
              <a:buFont typeface="Playfair Display"/>
              <a:buNone/>
              <a:defRPr sz="3000" b="0" i="0" u="none" strike="noStrike" cap="none">
                <a:solidFill>
                  <a:schemeClr val="dk1"/>
                </a:solidFill>
                <a:latin typeface="Playfair Display"/>
                <a:ea typeface="Playfair Display"/>
                <a:cs typeface="Playfair Display"/>
                <a:sym typeface="Playfair Display"/>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r>
              <a:rPr lang="en-US" sz="2800"/>
              <a:t>Business Objective</a:t>
            </a:r>
          </a:p>
        </p:txBody>
      </p:sp>
      <p:sp>
        <p:nvSpPr>
          <p:cNvPr id="7" name="Google Shape;267;p41">
            <a:extLst>
              <a:ext uri="{FF2B5EF4-FFF2-40B4-BE49-F238E27FC236}">
                <a16:creationId xmlns:a16="http://schemas.microsoft.com/office/drawing/2014/main" id="{4FB00373-AA97-40DF-B2EB-A58A0D426DA6}"/>
              </a:ext>
            </a:extLst>
          </p:cNvPr>
          <p:cNvSpPr txBox="1">
            <a:spLocks/>
          </p:cNvSpPr>
          <p:nvPr/>
        </p:nvSpPr>
        <p:spPr>
          <a:xfrm>
            <a:off x="4476357" y="2102095"/>
            <a:ext cx="4271994" cy="57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3000"/>
              <a:buFont typeface="Playfair Display"/>
              <a:buNone/>
              <a:defRPr sz="3000" b="0" i="0" u="none" strike="noStrike" cap="none">
                <a:solidFill>
                  <a:schemeClr val="dk1"/>
                </a:solidFill>
                <a:latin typeface="Playfair Display"/>
                <a:ea typeface="Playfair Display"/>
                <a:cs typeface="Playfair Display"/>
                <a:sym typeface="Playfair Display"/>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r>
              <a:rPr lang="en-US" sz="2800"/>
              <a:t>Limitation</a:t>
            </a:r>
          </a:p>
        </p:txBody>
      </p:sp>
      <p:pic>
        <p:nvPicPr>
          <p:cNvPr id="10" name="Picture 10" descr="A picture containing text, orange&#10;&#10;Description automatically generated">
            <a:extLst>
              <a:ext uri="{FF2B5EF4-FFF2-40B4-BE49-F238E27FC236}">
                <a16:creationId xmlns:a16="http://schemas.microsoft.com/office/drawing/2014/main" id="{76EB5FC6-A085-410E-979F-F067CAD16B4F}"/>
              </a:ext>
            </a:extLst>
          </p:cNvPr>
          <p:cNvPicPr>
            <a:picLocks noChangeAspect="1"/>
          </p:cNvPicPr>
          <p:nvPr/>
        </p:nvPicPr>
        <p:blipFill>
          <a:blip r:embed="rId2"/>
          <a:stretch>
            <a:fillRect/>
          </a:stretch>
        </p:blipFill>
        <p:spPr>
          <a:xfrm>
            <a:off x="390525" y="1770611"/>
            <a:ext cx="4330700" cy="2681779"/>
          </a:xfrm>
          <a:prstGeom prst="rect">
            <a:avLst/>
          </a:prstGeom>
        </p:spPr>
      </p:pic>
      <p:pic>
        <p:nvPicPr>
          <p:cNvPr id="3" name="Picture 4">
            <a:extLst>
              <a:ext uri="{FF2B5EF4-FFF2-40B4-BE49-F238E27FC236}">
                <a16:creationId xmlns:a16="http://schemas.microsoft.com/office/drawing/2014/main" id="{574055EF-856E-4D9F-B94B-1FD3A7DDF3B3}"/>
              </a:ext>
            </a:extLst>
          </p:cNvPr>
          <p:cNvPicPr>
            <a:picLocks noChangeAspect="1"/>
          </p:cNvPicPr>
          <p:nvPr/>
        </p:nvPicPr>
        <p:blipFill>
          <a:blip r:embed="rId3"/>
          <a:stretch>
            <a:fillRect/>
          </a:stretch>
        </p:blipFill>
        <p:spPr>
          <a:xfrm>
            <a:off x="607115" y="1333914"/>
            <a:ext cx="438150" cy="438150"/>
          </a:xfrm>
          <a:prstGeom prst="rect">
            <a:avLst/>
          </a:prstGeom>
        </p:spPr>
      </p:pic>
      <p:sp>
        <p:nvSpPr>
          <p:cNvPr id="8" name="TextBox 7">
            <a:extLst>
              <a:ext uri="{FF2B5EF4-FFF2-40B4-BE49-F238E27FC236}">
                <a16:creationId xmlns:a16="http://schemas.microsoft.com/office/drawing/2014/main" id="{B133EDD8-2627-4BAB-951E-80E915FE9BBF}"/>
              </a:ext>
            </a:extLst>
          </p:cNvPr>
          <p:cNvSpPr txBox="1"/>
          <p:nvPr/>
        </p:nvSpPr>
        <p:spPr>
          <a:xfrm>
            <a:off x="4883567" y="2791848"/>
            <a:ext cx="3948319"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t>Main Focus → </a:t>
            </a:r>
            <a:r>
              <a:rPr lang="en-US"/>
              <a:t> the willingness of the candidate to change job without considering the qualifications needed to be a data scientist</a:t>
            </a:r>
          </a:p>
        </p:txBody>
      </p:sp>
    </p:spTree>
    <p:extLst>
      <p:ext uri="{BB962C8B-B14F-4D97-AF65-F5344CB8AC3E}">
        <p14:creationId xmlns:p14="http://schemas.microsoft.com/office/powerpoint/2010/main" val="17575394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p43"/>
          <p:cNvSpPr txBox="1">
            <a:spLocks noGrp="1"/>
          </p:cNvSpPr>
          <p:nvPr>
            <p:ph type="title"/>
          </p:nvPr>
        </p:nvSpPr>
        <p:spPr>
          <a:xfrm>
            <a:off x="720000" y="540000"/>
            <a:ext cx="7704000" cy="572700"/>
          </a:xfrm>
          <a:prstGeom prst="rect">
            <a:avLst/>
          </a:prstGeom>
        </p:spPr>
        <p:txBody>
          <a:bodyPr spcFirstLastPara="1" wrap="square" lIns="91425" tIns="91425" rIns="91425" bIns="91425" anchor="t" anchorCtr="0">
            <a:noAutofit/>
          </a:bodyPr>
          <a:lstStyle/>
          <a:p>
            <a:r>
              <a:rPr lang="en"/>
              <a:t>Analytic Approach</a:t>
            </a:r>
            <a:endParaRPr lang="en-US"/>
          </a:p>
        </p:txBody>
      </p:sp>
      <p:sp>
        <p:nvSpPr>
          <p:cNvPr id="280" name="Google Shape;280;p43"/>
          <p:cNvSpPr txBox="1">
            <a:spLocks noGrp="1"/>
          </p:cNvSpPr>
          <p:nvPr>
            <p:ph type="subTitle" idx="1"/>
          </p:nvPr>
        </p:nvSpPr>
        <p:spPr>
          <a:xfrm>
            <a:off x="5063941" y="2594609"/>
            <a:ext cx="1896177" cy="370200"/>
          </a:xfrm>
          <a:prstGeom prst="rect">
            <a:avLst/>
          </a:prstGeom>
        </p:spPr>
        <p:txBody>
          <a:bodyPr spcFirstLastPara="1" wrap="square" lIns="91425" tIns="91425" rIns="91425" bIns="91425" anchor="ctr" anchorCtr="0">
            <a:noAutofit/>
          </a:bodyPr>
          <a:lstStyle/>
          <a:p>
            <a:pPr marL="0" indent="0"/>
            <a:r>
              <a:rPr lang="en"/>
              <a:t>Performance Measure</a:t>
            </a:r>
            <a:endParaRPr/>
          </a:p>
        </p:txBody>
      </p:sp>
      <p:sp>
        <p:nvSpPr>
          <p:cNvPr id="281" name="Google Shape;281;p43"/>
          <p:cNvSpPr txBox="1">
            <a:spLocks noGrp="1"/>
          </p:cNvSpPr>
          <p:nvPr>
            <p:ph type="subTitle" idx="2"/>
          </p:nvPr>
        </p:nvSpPr>
        <p:spPr>
          <a:xfrm>
            <a:off x="1797154" y="2594610"/>
            <a:ext cx="2490236" cy="370200"/>
          </a:xfrm>
          <a:prstGeom prst="rect">
            <a:avLst/>
          </a:prstGeom>
        </p:spPr>
        <p:txBody>
          <a:bodyPr spcFirstLastPara="1" wrap="square" lIns="91425" tIns="91425" rIns="91425" bIns="91425" anchor="ctr" anchorCtr="0">
            <a:noAutofit/>
          </a:bodyPr>
          <a:lstStyle/>
          <a:p>
            <a:pPr marL="0" indent="0"/>
            <a:r>
              <a:rPr lang="en"/>
              <a:t>Machine Learning Technique</a:t>
            </a:r>
            <a:endParaRPr lang="en-US"/>
          </a:p>
        </p:txBody>
      </p:sp>
      <p:sp>
        <p:nvSpPr>
          <p:cNvPr id="284" name="Google Shape;284;p43"/>
          <p:cNvSpPr txBox="1">
            <a:spLocks noGrp="1"/>
          </p:cNvSpPr>
          <p:nvPr>
            <p:ph type="subTitle" idx="5"/>
          </p:nvPr>
        </p:nvSpPr>
        <p:spPr>
          <a:xfrm>
            <a:off x="4559366" y="3294666"/>
            <a:ext cx="2897808" cy="1021800"/>
          </a:xfrm>
          <a:prstGeom prst="rect">
            <a:avLst/>
          </a:prstGeom>
        </p:spPr>
        <p:txBody>
          <a:bodyPr spcFirstLastPara="1" wrap="square" lIns="91425" tIns="91425" rIns="91425" bIns="91425" anchor="ctr" anchorCtr="0">
            <a:noAutofit/>
          </a:bodyPr>
          <a:lstStyle/>
          <a:p>
            <a:pPr marL="139700" indent="0"/>
            <a:r>
              <a:rPr lang="en-US" b="1">
                <a:solidFill>
                  <a:schemeClr val="accent6">
                    <a:lumMod val="50000"/>
                  </a:schemeClr>
                </a:solidFill>
              </a:rPr>
              <a:t>F1 Score</a:t>
            </a:r>
            <a:endParaRPr lang="en-US">
              <a:solidFill>
                <a:schemeClr val="accent6">
                  <a:lumMod val="50000"/>
                </a:schemeClr>
              </a:solidFill>
            </a:endParaRPr>
          </a:p>
          <a:p>
            <a:pPr marL="139700" indent="0"/>
            <a:r>
              <a:rPr lang="en-US">
                <a:solidFill>
                  <a:schemeClr val="accent6">
                    <a:lumMod val="50000"/>
                  </a:schemeClr>
                </a:solidFill>
              </a:rPr>
              <a:t>to minimize false negative and false positive</a:t>
            </a:r>
          </a:p>
          <a:p>
            <a:pPr marL="0" lvl="0" indent="0" algn="ctr">
              <a:spcBef>
                <a:spcPts val="0"/>
              </a:spcBef>
              <a:spcAft>
                <a:spcPts val="0"/>
              </a:spcAft>
              <a:buNone/>
            </a:pPr>
            <a:endParaRPr lang="en"/>
          </a:p>
        </p:txBody>
      </p:sp>
      <p:sp>
        <p:nvSpPr>
          <p:cNvPr id="285" name="Google Shape;285;p43"/>
          <p:cNvSpPr txBox="1">
            <a:spLocks noGrp="1"/>
          </p:cNvSpPr>
          <p:nvPr>
            <p:ph type="subTitle" idx="6"/>
          </p:nvPr>
        </p:nvSpPr>
        <p:spPr>
          <a:xfrm>
            <a:off x="1773840" y="3294667"/>
            <a:ext cx="2544382" cy="1021800"/>
          </a:xfrm>
          <a:prstGeom prst="rect">
            <a:avLst/>
          </a:prstGeom>
        </p:spPr>
        <p:txBody>
          <a:bodyPr spcFirstLastPara="1" wrap="square" lIns="91425" tIns="91425" rIns="91425" bIns="91425" anchor="ctr" anchorCtr="0">
            <a:noAutofit/>
          </a:bodyPr>
          <a:lstStyle/>
          <a:p>
            <a:pPr marL="139700" indent="0"/>
            <a:r>
              <a:rPr lang="en-US" b="1">
                <a:solidFill>
                  <a:schemeClr val="accent6">
                    <a:lumMod val="50000"/>
                  </a:schemeClr>
                </a:solidFill>
              </a:rPr>
              <a:t>Supervised learning (classification) </a:t>
            </a:r>
            <a:endParaRPr lang="en-US"/>
          </a:p>
          <a:p>
            <a:pPr marL="139700" indent="0"/>
            <a:r>
              <a:rPr lang="en-US">
                <a:solidFill>
                  <a:schemeClr val="accent6">
                    <a:lumMod val="50000"/>
                  </a:schemeClr>
                </a:solidFill>
              </a:rPr>
              <a:t>to categorize binary target</a:t>
            </a:r>
            <a:endParaRPr lang="en-US"/>
          </a:p>
          <a:p>
            <a:pPr marL="0" lvl="0" indent="0" algn="ctr">
              <a:spcBef>
                <a:spcPts val="0"/>
              </a:spcBef>
              <a:spcAft>
                <a:spcPts val="0"/>
              </a:spcAft>
              <a:buNone/>
            </a:pPr>
            <a:endParaRPr lang="en"/>
          </a:p>
        </p:txBody>
      </p:sp>
      <p:grpSp>
        <p:nvGrpSpPr>
          <p:cNvPr id="307" name="Google Shape;307;p43"/>
          <p:cNvGrpSpPr/>
          <p:nvPr/>
        </p:nvGrpSpPr>
        <p:grpSpPr>
          <a:xfrm>
            <a:off x="5539015" y="1548474"/>
            <a:ext cx="953547" cy="829072"/>
            <a:chOff x="4095225" y="1834225"/>
            <a:chExt cx="953547" cy="829072"/>
          </a:xfrm>
        </p:grpSpPr>
        <p:sp>
          <p:nvSpPr>
            <p:cNvPr id="308" name="Google Shape;308;p43"/>
            <p:cNvSpPr/>
            <p:nvPr/>
          </p:nvSpPr>
          <p:spPr>
            <a:xfrm>
              <a:off x="4095225" y="1834225"/>
              <a:ext cx="953547" cy="829072"/>
            </a:xfrm>
            <a:custGeom>
              <a:avLst/>
              <a:gdLst/>
              <a:ahLst/>
              <a:cxnLst/>
              <a:rect l="l" t="t" r="r" b="b"/>
              <a:pathLst>
                <a:path w="76238" h="66286" extrusionOk="0">
                  <a:moveTo>
                    <a:pt x="40846" y="0"/>
                  </a:moveTo>
                  <a:cubicBezTo>
                    <a:pt x="36387" y="0"/>
                    <a:pt x="31933" y="668"/>
                    <a:pt x="27688" y="2013"/>
                  </a:cubicBezTo>
                  <a:cubicBezTo>
                    <a:pt x="19197" y="4706"/>
                    <a:pt x="11208" y="10162"/>
                    <a:pt x="5958" y="17374"/>
                  </a:cubicBezTo>
                  <a:cubicBezTo>
                    <a:pt x="1" y="25592"/>
                    <a:pt x="3265" y="37643"/>
                    <a:pt x="6483" y="46317"/>
                  </a:cubicBezTo>
                  <a:cubicBezTo>
                    <a:pt x="8880" y="52754"/>
                    <a:pt x="12121" y="59350"/>
                    <a:pt x="17964" y="62956"/>
                  </a:cubicBezTo>
                  <a:cubicBezTo>
                    <a:pt x="22263" y="65594"/>
                    <a:pt x="27432" y="66285"/>
                    <a:pt x="32489" y="66285"/>
                  </a:cubicBezTo>
                  <a:cubicBezTo>
                    <a:pt x="32990" y="66285"/>
                    <a:pt x="33490" y="66278"/>
                    <a:pt x="33988" y="66266"/>
                  </a:cubicBezTo>
                  <a:cubicBezTo>
                    <a:pt x="43300" y="66038"/>
                    <a:pt x="52590" y="64075"/>
                    <a:pt x="61195" y="60491"/>
                  </a:cubicBezTo>
                  <a:cubicBezTo>
                    <a:pt x="65806" y="58597"/>
                    <a:pt x="70417" y="56040"/>
                    <a:pt x="73064" y="51818"/>
                  </a:cubicBezTo>
                  <a:cubicBezTo>
                    <a:pt x="75758" y="47572"/>
                    <a:pt x="76032" y="42300"/>
                    <a:pt x="76123" y="37278"/>
                  </a:cubicBezTo>
                  <a:cubicBezTo>
                    <a:pt x="76237" y="29654"/>
                    <a:pt x="75986" y="21620"/>
                    <a:pt x="72106" y="15046"/>
                  </a:cubicBezTo>
                  <a:cubicBezTo>
                    <a:pt x="68842" y="9500"/>
                    <a:pt x="63250" y="5574"/>
                    <a:pt x="57269" y="3154"/>
                  </a:cubicBezTo>
                  <a:cubicBezTo>
                    <a:pt x="56014" y="2652"/>
                    <a:pt x="54713" y="2196"/>
                    <a:pt x="53412" y="1808"/>
                  </a:cubicBezTo>
                  <a:cubicBezTo>
                    <a:pt x="49338" y="605"/>
                    <a:pt x="45090" y="0"/>
                    <a:pt x="408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9" name="Google Shape;309;p43"/>
            <p:cNvGrpSpPr/>
            <p:nvPr/>
          </p:nvGrpSpPr>
          <p:grpSpPr>
            <a:xfrm>
              <a:off x="4316230" y="1992741"/>
              <a:ext cx="511534" cy="512048"/>
              <a:chOff x="3094217" y="1976585"/>
              <a:chExt cx="350198" cy="350549"/>
            </a:xfrm>
          </p:grpSpPr>
          <p:sp>
            <p:nvSpPr>
              <p:cNvPr id="310" name="Google Shape;310;p43"/>
              <p:cNvSpPr/>
              <p:nvPr/>
            </p:nvSpPr>
            <p:spPr>
              <a:xfrm>
                <a:off x="3094217" y="2129039"/>
                <a:ext cx="131543" cy="197362"/>
              </a:xfrm>
              <a:custGeom>
                <a:avLst/>
                <a:gdLst/>
                <a:ahLst/>
                <a:cxnLst/>
                <a:rect l="l" t="t" r="r" b="b"/>
                <a:pathLst>
                  <a:path w="4133" h="6201" extrusionOk="0">
                    <a:moveTo>
                      <a:pt x="2072" y="345"/>
                    </a:moveTo>
                    <a:cubicBezTo>
                      <a:pt x="2117" y="345"/>
                      <a:pt x="2162" y="348"/>
                      <a:pt x="2203" y="354"/>
                    </a:cubicBezTo>
                    <a:cubicBezTo>
                      <a:pt x="2906" y="414"/>
                      <a:pt x="3454" y="1045"/>
                      <a:pt x="3454" y="1759"/>
                    </a:cubicBezTo>
                    <a:cubicBezTo>
                      <a:pt x="3454" y="2438"/>
                      <a:pt x="3620" y="3069"/>
                      <a:pt x="3751" y="3402"/>
                    </a:cubicBezTo>
                    <a:lnTo>
                      <a:pt x="3751" y="3426"/>
                    </a:lnTo>
                    <a:cubicBezTo>
                      <a:pt x="3608" y="3509"/>
                      <a:pt x="3299" y="3688"/>
                      <a:pt x="2763" y="3807"/>
                    </a:cubicBezTo>
                    <a:lnTo>
                      <a:pt x="2763" y="3759"/>
                    </a:lnTo>
                    <a:lnTo>
                      <a:pt x="2763" y="3438"/>
                    </a:lnTo>
                    <a:cubicBezTo>
                      <a:pt x="2965" y="3319"/>
                      <a:pt x="3144" y="3140"/>
                      <a:pt x="3263" y="2926"/>
                    </a:cubicBezTo>
                    <a:cubicBezTo>
                      <a:pt x="3489" y="2533"/>
                      <a:pt x="3418" y="2021"/>
                      <a:pt x="3073" y="1712"/>
                    </a:cubicBezTo>
                    <a:cubicBezTo>
                      <a:pt x="2834" y="1485"/>
                      <a:pt x="2418" y="1235"/>
                      <a:pt x="1727" y="1235"/>
                    </a:cubicBezTo>
                    <a:cubicBezTo>
                      <a:pt x="1691" y="1235"/>
                      <a:pt x="1644" y="1247"/>
                      <a:pt x="1608" y="1283"/>
                    </a:cubicBezTo>
                    <a:lnTo>
                      <a:pt x="1275" y="1616"/>
                    </a:lnTo>
                    <a:cubicBezTo>
                      <a:pt x="1215" y="1676"/>
                      <a:pt x="1215" y="1783"/>
                      <a:pt x="1275" y="1843"/>
                    </a:cubicBezTo>
                    <a:cubicBezTo>
                      <a:pt x="1304" y="1872"/>
                      <a:pt x="1343" y="1887"/>
                      <a:pt x="1382" y="1887"/>
                    </a:cubicBezTo>
                    <a:cubicBezTo>
                      <a:pt x="1421" y="1887"/>
                      <a:pt x="1459" y="1872"/>
                      <a:pt x="1489" y="1843"/>
                    </a:cubicBezTo>
                    <a:lnTo>
                      <a:pt x="1787" y="1545"/>
                    </a:lnTo>
                    <a:cubicBezTo>
                      <a:pt x="2227" y="1557"/>
                      <a:pt x="2584" y="1700"/>
                      <a:pt x="2846" y="1938"/>
                    </a:cubicBezTo>
                    <a:cubicBezTo>
                      <a:pt x="3073" y="2140"/>
                      <a:pt x="3132" y="2485"/>
                      <a:pt x="2977" y="2747"/>
                    </a:cubicBezTo>
                    <a:cubicBezTo>
                      <a:pt x="2799" y="3081"/>
                      <a:pt x="2441" y="3283"/>
                      <a:pt x="2072" y="3283"/>
                    </a:cubicBezTo>
                    <a:cubicBezTo>
                      <a:pt x="1489" y="3283"/>
                      <a:pt x="1037" y="2831"/>
                      <a:pt x="1037" y="2247"/>
                    </a:cubicBezTo>
                    <a:cubicBezTo>
                      <a:pt x="1037" y="2152"/>
                      <a:pt x="953" y="2081"/>
                      <a:pt x="870" y="2081"/>
                    </a:cubicBezTo>
                    <a:cubicBezTo>
                      <a:pt x="775" y="2081"/>
                      <a:pt x="703" y="2152"/>
                      <a:pt x="703" y="2247"/>
                    </a:cubicBezTo>
                    <a:cubicBezTo>
                      <a:pt x="703" y="2747"/>
                      <a:pt x="989" y="3200"/>
                      <a:pt x="1394" y="3438"/>
                    </a:cubicBezTo>
                    <a:lnTo>
                      <a:pt x="1394" y="3759"/>
                    </a:lnTo>
                    <a:lnTo>
                      <a:pt x="1394" y="3807"/>
                    </a:lnTo>
                    <a:cubicBezTo>
                      <a:pt x="858" y="3688"/>
                      <a:pt x="525" y="3509"/>
                      <a:pt x="394" y="3426"/>
                    </a:cubicBezTo>
                    <a:cubicBezTo>
                      <a:pt x="394" y="3426"/>
                      <a:pt x="382" y="3426"/>
                      <a:pt x="394" y="3402"/>
                    </a:cubicBezTo>
                    <a:cubicBezTo>
                      <a:pt x="525" y="3081"/>
                      <a:pt x="691" y="2438"/>
                      <a:pt x="691" y="1759"/>
                    </a:cubicBezTo>
                    <a:cubicBezTo>
                      <a:pt x="691" y="1045"/>
                      <a:pt x="1239" y="414"/>
                      <a:pt x="1941" y="354"/>
                    </a:cubicBezTo>
                    <a:cubicBezTo>
                      <a:pt x="1983" y="348"/>
                      <a:pt x="2028" y="345"/>
                      <a:pt x="2072" y="345"/>
                    </a:cubicBezTo>
                    <a:close/>
                    <a:moveTo>
                      <a:pt x="2430" y="3581"/>
                    </a:moveTo>
                    <a:lnTo>
                      <a:pt x="2430" y="3783"/>
                    </a:lnTo>
                    <a:cubicBezTo>
                      <a:pt x="2430" y="3974"/>
                      <a:pt x="2537" y="4152"/>
                      <a:pt x="2715" y="4224"/>
                    </a:cubicBezTo>
                    <a:lnTo>
                      <a:pt x="2822" y="4271"/>
                    </a:lnTo>
                    <a:cubicBezTo>
                      <a:pt x="2656" y="4509"/>
                      <a:pt x="2370" y="4676"/>
                      <a:pt x="2072" y="4676"/>
                    </a:cubicBezTo>
                    <a:cubicBezTo>
                      <a:pt x="1775" y="4676"/>
                      <a:pt x="1489" y="4509"/>
                      <a:pt x="1334" y="4271"/>
                    </a:cubicBezTo>
                    <a:lnTo>
                      <a:pt x="1429" y="4224"/>
                    </a:lnTo>
                    <a:cubicBezTo>
                      <a:pt x="1608" y="4140"/>
                      <a:pt x="1715" y="3974"/>
                      <a:pt x="1715" y="3783"/>
                    </a:cubicBezTo>
                    <a:lnTo>
                      <a:pt x="1715" y="3581"/>
                    </a:lnTo>
                    <a:cubicBezTo>
                      <a:pt x="1834" y="3617"/>
                      <a:pt x="1953" y="3628"/>
                      <a:pt x="2072" y="3628"/>
                    </a:cubicBezTo>
                    <a:cubicBezTo>
                      <a:pt x="2191" y="3628"/>
                      <a:pt x="2311" y="3617"/>
                      <a:pt x="2430" y="3581"/>
                    </a:cubicBezTo>
                    <a:close/>
                    <a:moveTo>
                      <a:pt x="2065" y="0"/>
                    </a:moveTo>
                    <a:cubicBezTo>
                      <a:pt x="2010" y="0"/>
                      <a:pt x="1953" y="3"/>
                      <a:pt x="1894" y="9"/>
                    </a:cubicBezTo>
                    <a:cubicBezTo>
                      <a:pt x="1037" y="92"/>
                      <a:pt x="346" y="842"/>
                      <a:pt x="346" y="1735"/>
                    </a:cubicBezTo>
                    <a:cubicBezTo>
                      <a:pt x="346" y="2378"/>
                      <a:pt x="203" y="2962"/>
                      <a:pt x="60" y="3271"/>
                    </a:cubicBezTo>
                    <a:cubicBezTo>
                      <a:pt x="1" y="3426"/>
                      <a:pt x="48" y="3581"/>
                      <a:pt x="179" y="3676"/>
                    </a:cubicBezTo>
                    <a:cubicBezTo>
                      <a:pt x="310" y="3759"/>
                      <a:pt x="584" y="3926"/>
                      <a:pt x="1013" y="4045"/>
                    </a:cubicBezTo>
                    <a:lnTo>
                      <a:pt x="382" y="4379"/>
                    </a:lnTo>
                    <a:cubicBezTo>
                      <a:pt x="144" y="4498"/>
                      <a:pt x="1" y="4712"/>
                      <a:pt x="1" y="4986"/>
                    </a:cubicBezTo>
                    <a:lnTo>
                      <a:pt x="1" y="6045"/>
                    </a:lnTo>
                    <a:cubicBezTo>
                      <a:pt x="1" y="6129"/>
                      <a:pt x="84" y="6200"/>
                      <a:pt x="167" y="6200"/>
                    </a:cubicBezTo>
                    <a:cubicBezTo>
                      <a:pt x="263" y="6200"/>
                      <a:pt x="334" y="6129"/>
                      <a:pt x="334" y="6045"/>
                    </a:cubicBezTo>
                    <a:lnTo>
                      <a:pt x="334" y="4974"/>
                    </a:lnTo>
                    <a:cubicBezTo>
                      <a:pt x="334" y="4831"/>
                      <a:pt x="406" y="4712"/>
                      <a:pt x="525" y="4652"/>
                    </a:cubicBezTo>
                    <a:lnTo>
                      <a:pt x="1037" y="4402"/>
                    </a:lnTo>
                    <a:cubicBezTo>
                      <a:pt x="1239" y="4760"/>
                      <a:pt x="1644" y="4986"/>
                      <a:pt x="2060" y="4986"/>
                    </a:cubicBezTo>
                    <a:cubicBezTo>
                      <a:pt x="2489" y="4986"/>
                      <a:pt x="2882" y="4760"/>
                      <a:pt x="3084" y="4402"/>
                    </a:cubicBezTo>
                    <a:lnTo>
                      <a:pt x="3596" y="4652"/>
                    </a:lnTo>
                    <a:cubicBezTo>
                      <a:pt x="3704" y="4712"/>
                      <a:pt x="3787" y="4831"/>
                      <a:pt x="3787" y="4974"/>
                    </a:cubicBezTo>
                    <a:lnTo>
                      <a:pt x="3787" y="6022"/>
                    </a:lnTo>
                    <a:cubicBezTo>
                      <a:pt x="3787" y="6117"/>
                      <a:pt x="3858" y="6188"/>
                      <a:pt x="3954" y="6188"/>
                    </a:cubicBezTo>
                    <a:cubicBezTo>
                      <a:pt x="4037" y="6188"/>
                      <a:pt x="4108" y="6117"/>
                      <a:pt x="4108" y="6022"/>
                    </a:cubicBezTo>
                    <a:lnTo>
                      <a:pt x="4108" y="4974"/>
                    </a:lnTo>
                    <a:cubicBezTo>
                      <a:pt x="4132" y="4712"/>
                      <a:pt x="3977" y="4474"/>
                      <a:pt x="3739" y="4379"/>
                    </a:cubicBezTo>
                    <a:lnTo>
                      <a:pt x="3096" y="4045"/>
                    </a:lnTo>
                    <a:cubicBezTo>
                      <a:pt x="3537" y="3926"/>
                      <a:pt x="3799" y="3759"/>
                      <a:pt x="3930" y="3676"/>
                    </a:cubicBezTo>
                    <a:cubicBezTo>
                      <a:pt x="4073" y="3581"/>
                      <a:pt x="4108" y="3426"/>
                      <a:pt x="4049" y="3271"/>
                    </a:cubicBezTo>
                    <a:cubicBezTo>
                      <a:pt x="3918" y="2962"/>
                      <a:pt x="3775" y="2378"/>
                      <a:pt x="3775" y="1735"/>
                    </a:cubicBezTo>
                    <a:cubicBezTo>
                      <a:pt x="3775" y="866"/>
                      <a:pt x="3084" y="104"/>
                      <a:pt x="2227" y="9"/>
                    </a:cubicBezTo>
                    <a:cubicBezTo>
                      <a:pt x="2174" y="3"/>
                      <a:pt x="2120" y="0"/>
                      <a:pt x="20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43"/>
              <p:cNvSpPr/>
              <p:nvPr/>
            </p:nvSpPr>
            <p:spPr>
              <a:xfrm>
                <a:off x="3116592" y="2293778"/>
                <a:ext cx="10630" cy="32241"/>
              </a:xfrm>
              <a:custGeom>
                <a:avLst/>
                <a:gdLst/>
                <a:ahLst/>
                <a:cxnLst/>
                <a:rect l="l" t="t" r="r" b="b"/>
                <a:pathLst>
                  <a:path w="334" h="1013" extrusionOk="0">
                    <a:moveTo>
                      <a:pt x="167" y="0"/>
                    </a:moveTo>
                    <a:cubicBezTo>
                      <a:pt x="72" y="0"/>
                      <a:pt x="0" y="72"/>
                      <a:pt x="0" y="167"/>
                    </a:cubicBezTo>
                    <a:lnTo>
                      <a:pt x="0" y="846"/>
                    </a:lnTo>
                    <a:cubicBezTo>
                      <a:pt x="0" y="941"/>
                      <a:pt x="72" y="1012"/>
                      <a:pt x="167" y="1012"/>
                    </a:cubicBezTo>
                    <a:cubicBezTo>
                      <a:pt x="250" y="1012"/>
                      <a:pt x="334" y="941"/>
                      <a:pt x="334" y="846"/>
                    </a:cubicBezTo>
                    <a:lnTo>
                      <a:pt x="334" y="167"/>
                    </a:lnTo>
                    <a:cubicBezTo>
                      <a:pt x="310" y="72"/>
                      <a:pt x="250" y="0"/>
                      <a:pt x="1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43"/>
              <p:cNvSpPr/>
              <p:nvPr/>
            </p:nvSpPr>
            <p:spPr>
              <a:xfrm>
                <a:off x="3193519" y="2293778"/>
                <a:ext cx="10248" cy="32241"/>
              </a:xfrm>
              <a:custGeom>
                <a:avLst/>
                <a:gdLst/>
                <a:ahLst/>
                <a:cxnLst/>
                <a:rect l="l" t="t" r="r" b="b"/>
                <a:pathLst>
                  <a:path w="322" h="1013" extrusionOk="0">
                    <a:moveTo>
                      <a:pt x="155" y="0"/>
                    </a:moveTo>
                    <a:cubicBezTo>
                      <a:pt x="72" y="0"/>
                      <a:pt x="0" y="72"/>
                      <a:pt x="0" y="167"/>
                    </a:cubicBezTo>
                    <a:lnTo>
                      <a:pt x="0" y="846"/>
                    </a:lnTo>
                    <a:cubicBezTo>
                      <a:pt x="0" y="941"/>
                      <a:pt x="72" y="1012"/>
                      <a:pt x="155" y="1012"/>
                    </a:cubicBezTo>
                    <a:cubicBezTo>
                      <a:pt x="250" y="1012"/>
                      <a:pt x="322" y="941"/>
                      <a:pt x="322" y="846"/>
                    </a:cubicBezTo>
                    <a:lnTo>
                      <a:pt x="322" y="167"/>
                    </a:lnTo>
                    <a:cubicBezTo>
                      <a:pt x="310" y="72"/>
                      <a:pt x="250" y="0"/>
                      <a:pt x="1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43"/>
              <p:cNvSpPr/>
              <p:nvPr/>
            </p:nvSpPr>
            <p:spPr>
              <a:xfrm>
                <a:off x="3346227" y="2166755"/>
                <a:ext cx="54966" cy="18301"/>
              </a:xfrm>
              <a:custGeom>
                <a:avLst/>
                <a:gdLst/>
                <a:ahLst/>
                <a:cxnLst/>
                <a:rect l="l" t="t" r="r" b="b"/>
                <a:pathLst>
                  <a:path w="1727" h="575" extrusionOk="0">
                    <a:moveTo>
                      <a:pt x="646" y="0"/>
                    </a:moveTo>
                    <a:cubicBezTo>
                      <a:pt x="494" y="0"/>
                      <a:pt x="326" y="15"/>
                      <a:pt x="143" y="50"/>
                    </a:cubicBezTo>
                    <a:cubicBezTo>
                      <a:pt x="60" y="62"/>
                      <a:pt x="0" y="122"/>
                      <a:pt x="0" y="217"/>
                    </a:cubicBezTo>
                    <a:lnTo>
                      <a:pt x="0" y="396"/>
                    </a:lnTo>
                    <a:cubicBezTo>
                      <a:pt x="0" y="479"/>
                      <a:pt x="84" y="550"/>
                      <a:pt x="167" y="550"/>
                    </a:cubicBezTo>
                    <a:cubicBezTo>
                      <a:pt x="262" y="550"/>
                      <a:pt x="334" y="479"/>
                      <a:pt x="334" y="396"/>
                    </a:cubicBezTo>
                    <a:lnTo>
                      <a:pt x="334" y="360"/>
                    </a:lnTo>
                    <a:cubicBezTo>
                      <a:pt x="445" y="344"/>
                      <a:pt x="549" y="338"/>
                      <a:pt x="645" y="338"/>
                    </a:cubicBezTo>
                    <a:cubicBezTo>
                      <a:pt x="845" y="338"/>
                      <a:pt x="1007" y="367"/>
                      <a:pt x="1120" y="407"/>
                    </a:cubicBezTo>
                    <a:cubicBezTo>
                      <a:pt x="1334" y="467"/>
                      <a:pt x="1453" y="538"/>
                      <a:pt x="1453" y="538"/>
                    </a:cubicBezTo>
                    <a:cubicBezTo>
                      <a:pt x="1477" y="550"/>
                      <a:pt x="1512" y="574"/>
                      <a:pt x="1536" y="574"/>
                    </a:cubicBezTo>
                    <a:cubicBezTo>
                      <a:pt x="1584" y="574"/>
                      <a:pt x="1643" y="538"/>
                      <a:pt x="1667" y="491"/>
                    </a:cubicBezTo>
                    <a:cubicBezTo>
                      <a:pt x="1727" y="396"/>
                      <a:pt x="1715" y="288"/>
                      <a:pt x="1643" y="241"/>
                    </a:cubicBezTo>
                    <a:cubicBezTo>
                      <a:pt x="1615" y="231"/>
                      <a:pt x="1258" y="0"/>
                      <a:pt x="6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43"/>
              <p:cNvSpPr/>
              <p:nvPr/>
            </p:nvSpPr>
            <p:spPr>
              <a:xfrm>
                <a:off x="3302655" y="2134991"/>
                <a:ext cx="141760" cy="192143"/>
              </a:xfrm>
              <a:custGeom>
                <a:avLst/>
                <a:gdLst/>
                <a:ahLst/>
                <a:cxnLst/>
                <a:rect l="l" t="t" r="r" b="b"/>
                <a:pathLst>
                  <a:path w="4454" h="6037" extrusionOk="0">
                    <a:moveTo>
                      <a:pt x="3453" y="334"/>
                    </a:moveTo>
                    <a:lnTo>
                      <a:pt x="3453" y="1132"/>
                    </a:lnTo>
                    <a:cubicBezTo>
                      <a:pt x="3453" y="1263"/>
                      <a:pt x="3429" y="1405"/>
                      <a:pt x="3370" y="1525"/>
                    </a:cubicBezTo>
                    <a:lnTo>
                      <a:pt x="3310" y="1644"/>
                    </a:lnTo>
                    <a:cubicBezTo>
                      <a:pt x="3298" y="1667"/>
                      <a:pt x="3298" y="1691"/>
                      <a:pt x="3298" y="1715"/>
                    </a:cubicBezTo>
                    <a:lnTo>
                      <a:pt x="3298" y="2060"/>
                    </a:lnTo>
                    <a:cubicBezTo>
                      <a:pt x="3274" y="2346"/>
                      <a:pt x="3155" y="2608"/>
                      <a:pt x="2953" y="2799"/>
                    </a:cubicBezTo>
                    <a:cubicBezTo>
                      <a:pt x="2739" y="3001"/>
                      <a:pt x="2477" y="3096"/>
                      <a:pt x="2191" y="3096"/>
                    </a:cubicBezTo>
                    <a:cubicBezTo>
                      <a:pt x="1643" y="3084"/>
                      <a:pt x="1179" y="2596"/>
                      <a:pt x="1179" y="2013"/>
                    </a:cubicBezTo>
                    <a:lnTo>
                      <a:pt x="1179" y="1715"/>
                    </a:lnTo>
                    <a:cubicBezTo>
                      <a:pt x="1179" y="1691"/>
                      <a:pt x="1179" y="1667"/>
                      <a:pt x="1167" y="1644"/>
                    </a:cubicBezTo>
                    <a:lnTo>
                      <a:pt x="1107" y="1525"/>
                    </a:lnTo>
                    <a:cubicBezTo>
                      <a:pt x="1048" y="1405"/>
                      <a:pt x="1012" y="1275"/>
                      <a:pt x="1012" y="1132"/>
                    </a:cubicBezTo>
                    <a:cubicBezTo>
                      <a:pt x="1012" y="691"/>
                      <a:pt x="1369" y="334"/>
                      <a:pt x="1822" y="334"/>
                    </a:cubicBezTo>
                    <a:close/>
                    <a:moveTo>
                      <a:pt x="2762" y="3310"/>
                    </a:moveTo>
                    <a:lnTo>
                      <a:pt x="2762" y="3537"/>
                    </a:lnTo>
                    <a:cubicBezTo>
                      <a:pt x="2762" y="3572"/>
                      <a:pt x="2774" y="3620"/>
                      <a:pt x="2774" y="3680"/>
                    </a:cubicBezTo>
                    <a:lnTo>
                      <a:pt x="2239" y="4096"/>
                    </a:lnTo>
                    <a:lnTo>
                      <a:pt x="1691" y="3680"/>
                    </a:lnTo>
                    <a:cubicBezTo>
                      <a:pt x="1703" y="3632"/>
                      <a:pt x="1703" y="3584"/>
                      <a:pt x="1703" y="3537"/>
                    </a:cubicBezTo>
                    <a:lnTo>
                      <a:pt x="1703" y="3310"/>
                    </a:lnTo>
                    <a:cubicBezTo>
                      <a:pt x="1846" y="3370"/>
                      <a:pt x="2012" y="3406"/>
                      <a:pt x="2191" y="3406"/>
                    </a:cubicBezTo>
                    <a:lnTo>
                      <a:pt x="2239" y="3406"/>
                    </a:lnTo>
                    <a:cubicBezTo>
                      <a:pt x="2417" y="3406"/>
                      <a:pt x="2596" y="3382"/>
                      <a:pt x="2762" y="3310"/>
                    </a:cubicBezTo>
                    <a:close/>
                    <a:moveTo>
                      <a:pt x="1822" y="1"/>
                    </a:moveTo>
                    <a:cubicBezTo>
                      <a:pt x="1191" y="1"/>
                      <a:pt x="703" y="513"/>
                      <a:pt x="703" y="1120"/>
                    </a:cubicBezTo>
                    <a:cubicBezTo>
                      <a:pt x="703" y="1298"/>
                      <a:pt x="750" y="1489"/>
                      <a:pt x="822" y="1656"/>
                    </a:cubicBezTo>
                    <a:lnTo>
                      <a:pt x="869" y="1751"/>
                    </a:lnTo>
                    <a:lnTo>
                      <a:pt x="869" y="2001"/>
                    </a:lnTo>
                    <a:cubicBezTo>
                      <a:pt x="869" y="2441"/>
                      <a:pt x="1072" y="2846"/>
                      <a:pt x="1381" y="3096"/>
                    </a:cubicBezTo>
                    <a:lnTo>
                      <a:pt x="1381" y="3537"/>
                    </a:lnTo>
                    <a:cubicBezTo>
                      <a:pt x="1381" y="3608"/>
                      <a:pt x="1346" y="3680"/>
                      <a:pt x="1274" y="3703"/>
                    </a:cubicBezTo>
                    <a:lnTo>
                      <a:pt x="453" y="4025"/>
                    </a:lnTo>
                    <a:cubicBezTo>
                      <a:pt x="179" y="4132"/>
                      <a:pt x="0" y="4382"/>
                      <a:pt x="0" y="4668"/>
                    </a:cubicBezTo>
                    <a:lnTo>
                      <a:pt x="0" y="5858"/>
                    </a:lnTo>
                    <a:cubicBezTo>
                      <a:pt x="0" y="5942"/>
                      <a:pt x="83" y="6013"/>
                      <a:pt x="167" y="6013"/>
                    </a:cubicBezTo>
                    <a:cubicBezTo>
                      <a:pt x="262" y="6013"/>
                      <a:pt x="334" y="5942"/>
                      <a:pt x="334" y="5858"/>
                    </a:cubicBezTo>
                    <a:lnTo>
                      <a:pt x="334" y="4668"/>
                    </a:lnTo>
                    <a:cubicBezTo>
                      <a:pt x="334" y="4513"/>
                      <a:pt x="417" y="4382"/>
                      <a:pt x="560" y="4334"/>
                    </a:cubicBezTo>
                    <a:lnTo>
                      <a:pt x="1369" y="4025"/>
                    </a:lnTo>
                    <a:cubicBezTo>
                      <a:pt x="1417" y="4001"/>
                      <a:pt x="1465" y="3977"/>
                      <a:pt x="1488" y="3965"/>
                    </a:cubicBezTo>
                    <a:lnTo>
                      <a:pt x="2060" y="4394"/>
                    </a:lnTo>
                    <a:lnTo>
                      <a:pt x="2060" y="5870"/>
                    </a:lnTo>
                    <a:cubicBezTo>
                      <a:pt x="2060" y="5954"/>
                      <a:pt x="2131" y="6037"/>
                      <a:pt x="2215" y="6037"/>
                    </a:cubicBezTo>
                    <a:cubicBezTo>
                      <a:pt x="2310" y="6037"/>
                      <a:pt x="2381" y="5954"/>
                      <a:pt x="2381" y="5870"/>
                    </a:cubicBezTo>
                    <a:lnTo>
                      <a:pt x="2381" y="4394"/>
                    </a:lnTo>
                    <a:lnTo>
                      <a:pt x="2953" y="3965"/>
                    </a:lnTo>
                    <a:cubicBezTo>
                      <a:pt x="2977" y="3989"/>
                      <a:pt x="3024" y="4013"/>
                      <a:pt x="3072" y="4025"/>
                    </a:cubicBezTo>
                    <a:lnTo>
                      <a:pt x="3882" y="4334"/>
                    </a:lnTo>
                    <a:cubicBezTo>
                      <a:pt x="4024" y="4382"/>
                      <a:pt x="4108" y="4513"/>
                      <a:pt x="4108" y="4668"/>
                    </a:cubicBezTo>
                    <a:lnTo>
                      <a:pt x="4108" y="5858"/>
                    </a:lnTo>
                    <a:cubicBezTo>
                      <a:pt x="4108" y="5942"/>
                      <a:pt x="4179" y="6013"/>
                      <a:pt x="4274" y="6013"/>
                    </a:cubicBezTo>
                    <a:cubicBezTo>
                      <a:pt x="4358" y="6013"/>
                      <a:pt x="4441" y="5942"/>
                      <a:pt x="4441" y="5858"/>
                    </a:cubicBezTo>
                    <a:lnTo>
                      <a:pt x="4441" y="4668"/>
                    </a:lnTo>
                    <a:cubicBezTo>
                      <a:pt x="4453" y="4382"/>
                      <a:pt x="4274" y="4108"/>
                      <a:pt x="4024" y="4025"/>
                    </a:cubicBezTo>
                    <a:lnTo>
                      <a:pt x="3203" y="3703"/>
                    </a:lnTo>
                    <a:cubicBezTo>
                      <a:pt x="3131" y="3680"/>
                      <a:pt x="3084" y="3620"/>
                      <a:pt x="3084" y="3537"/>
                    </a:cubicBezTo>
                    <a:lnTo>
                      <a:pt x="3084" y="3108"/>
                    </a:lnTo>
                    <a:cubicBezTo>
                      <a:pt x="3120" y="3084"/>
                      <a:pt x="3155" y="3060"/>
                      <a:pt x="3191" y="3025"/>
                    </a:cubicBezTo>
                    <a:cubicBezTo>
                      <a:pt x="3453" y="2775"/>
                      <a:pt x="3608" y="2418"/>
                      <a:pt x="3608" y="2037"/>
                    </a:cubicBezTo>
                    <a:lnTo>
                      <a:pt x="3608" y="1727"/>
                    </a:lnTo>
                    <a:lnTo>
                      <a:pt x="3655" y="1644"/>
                    </a:lnTo>
                    <a:cubicBezTo>
                      <a:pt x="3739" y="1477"/>
                      <a:pt x="3774" y="1298"/>
                      <a:pt x="3774" y="1108"/>
                    </a:cubicBezTo>
                    <a:lnTo>
                      <a:pt x="3774" y="167"/>
                    </a:lnTo>
                    <a:cubicBezTo>
                      <a:pt x="3774" y="84"/>
                      <a:pt x="3691" y="1"/>
                      <a:pt x="36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43"/>
              <p:cNvSpPr/>
              <p:nvPr/>
            </p:nvSpPr>
            <p:spPr>
              <a:xfrm>
                <a:off x="3330313" y="2288463"/>
                <a:ext cx="10248" cy="37938"/>
              </a:xfrm>
              <a:custGeom>
                <a:avLst/>
                <a:gdLst/>
                <a:ahLst/>
                <a:cxnLst/>
                <a:rect l="l" t="t" r="r" b="b"/>
                <a:pathLst>
                  <a:path w="322" h="1192" extrusionOk="0">
                    <a:moveTo>
                      <a:pt x="167" y="1"/>
                    </a:moveTo>
                    <a:cubicBezTo>
                      <a:pt x="72" y="1"/>
                      <a:pt x="0" y="84"/>
                      <a:pt x="0" y="167"/>
                    </a:cubicBezTo>
                    <a:lnTo>
                      <a:pt x="0" y="1036"/>
                    </a:lnTo>
                    <a:cubicBezTo>
                      <a:pt x="0" y="1120"/>
                      <a:pt x="72" y="1191"/>
                      <a:pt x="167" y="1191"/>
                    </a:cubicBezTo>
                    <a:cubicBezTo>
                      <a:pt x="250" y="1191"/>
                      <a:pt x="322" y="1120"/>
                      <a:pt x="322" y="1036"/>
                    </a:cubicBezTo>
                    <a:lnTo>
                      <a:pt x="322" y="167"/>
                    </a:lnTo>
                    <a:cubicBezTo>
                      <a:pt x="310" y="84"/>
                      <a:pt x="250" y="1"/>
                      <a:pt x="1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43"/>
              <p:cNvSpPr/>
              <p:nvPr/>
            </p:nvSpPr>
            <p:spPr>
              <a:xfrm>
                <a:off x="3406859" y="2288463"/>
                <a:ext cx="10630" cy="37938"/>
              </a:xfrm>
              <a:custGeom>
                <a:avLst/>
                <a:gdLst/>
                <a:ahLst/>
                <a:cxnLst/>
                <a:rect l="l" t="t" r="r" b="b"/>
                <a:pathLst>
                  <a:path w="334" h="1192" extrusionOk="0">
                    <a:moveTo>
                      <a:pt x="167" y="1"/>
                    </a:moveTo>
                    <a:cubicBezTo>
                      <a:pt x="84" y="1"/>
                      <a:pt x="0" y="84"/>
                      <a:pt x="0" y="167"/>
                    </a:cubicBezTo>
                    <a:lnTo>
                      <a:pt x="0" y="1036"/>
                    </a:lnTo>
                    <a:cubicBezTo>
                      <a:pt x="0" y="1120"/>
                      <a:pt x="84" y="1191"/>
                      <a:pt x="167" y="1191"/>
                    </a:cubicBezTo>
                    <a:cubicBezTo>
                      <a:pt x="262" y="1191"/>
                      <a:pt x="334" y="1120"/>
                      <a:pt x="334" y="1036"/>
                    </a:cubicBezTo>
                    <a:lnTo>
                      <a:pt x="334" y="167"/>
                    </a:lnTo>
                    <a:cubicBezTo>
                      <a:pt x="322" y="84"/>
                      <a:pt x="262" y="1"/>
                      <a:pt x="1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43"/>
              <p:cNvSpPr/>
              <p:nvPr/>
            </p:nvSpPr>
            <p:spPr>
              <a:xfrm>
                <a:off x="3149183" y="1976585"/>
                <a:ext cx="219419" cy="183072"/>
              </a:xfrm>
              <a:custGeom>
                <a:avLst/>
                <a:gdLst/>
                <a:ahLst/>
                <a:cxnLst/>
                <a:rect l="l" t="t" r="r" b="b"/>
                <a:pathLst>
                  <a:path w="6894" h="5752" extrusionOk="0">
                    <a:moveTo>
                      <a:pt x="2369" y="4108"/>
                    </a:moveTo>
                    <a:lnTo>
                      <a:pt x="2286" y="4466"/>
                    </a:lnTo>
                    <a:lnTo>
                      <a:pt x="2060" y="4466"/>
                    </a:lnTo>
                    <a:cubicBezTo>
                      <a:pt x="1869" y="4466"/>
                      <a:pt x="1703" y="4299"/>
                      <a:pt x="1703" y="4108"/>
                    </a:cubicBezTo>
                    <a:close/>
                    <a:moveTo>
                      <a:pt x="5513" y="310"/>
                    </a:moveTo>
                    <a:cubicBezTo>
                      <a:pt x="5703" y="310"/>
                      <a:pt x="5870" y="477"/>
                      <a:pt x="5870" y="667"/>
                    </a:cubicBezTo>
                    <a:lnTo>
                      <a:pt x="5870" y="3418"/>
                    </a:lnTo>
                    <a:cubicBezTo>
                      <a:pt x="5870" y="3608"/>
                      <a:pt x="5703" y="3775"/>
                      <a:pt x="5513" y="3775"/>
                    </a:cubicBezTo>
                    <a:lnTo>
                      <a:pt x="4132" y="3775"/>
                    </a:lnTo>
                    <a:cubicBezTo>
                      <a:pt x="4096" y="3775"/>
                      <a:pt x="4048" y="3787"/>
                      <a:pt x="4036" y="3811"/>
                    </a:cubicBezTo>
                    <a:lnTo>
                      <a:pt x="2500" y="4918"/>
                    </a:lnTo>
                    <a:lnTo>
                      <a:pt x="2739" y="3966"/>
                    </a:lnTo>
                    <a:cubicBezTo>
                      <a:pt x="2762" y="3930"/>
                      <a:pt x="2739" y="3870"/>
                      <a:pt x="2715" y="3835"/>
                    </a:cubicBezTo>
                    <a:cubicBezTo>
                      <a:pt x="2679" y="3787"/>
                      <a:pt x="2643" y="3775"/>
                      <a:pt x="2584" y="3775"/>
                    </a:cubicBezTo>
                    <a:lnTo>
                      <a:pt x="691" y="3775"/>
                    </a:lnTo>
                    <a:cubicBezTo>
                      <a:pt x="500" y="3775"/>
                      <a:pt x="333" y="3608"/>
                      <a:pt x="333" y="3418"/>
                    </a:cubicBezTo>
                    <a:lnTo>
                      <a:pt x="333" y="667"/>
                    </a:lnTo>
                    <a:cubicBezTo>
                      <a:pt x="333" y="477"/>
                      <a:pt x="500" y="310"/>
                      <a:pt x="691" y="310"/>
                    </a:cubicBezTo>
                    <a:close/>
                    <a:moveTo>
                      <a:pt x="6215" y="989"/>
                    </a:moveTo>
                    <a:cubicBezTo>
                      <a:pt x="6406" y="989"/>
                      <a:pt x="6572" y="1156"/>
                      <a:pt x="6572" y="1346"/>
                    </a:cubicBezTo>
                    <a:lnTo>
                      <a:pt x="6572" y="4108"/>
                    </a:lnTo>
                    <a:lnTo>
                      <a:pt x="6549" y="4108"/>
                    </a:lnTo>
                    <a:cubicBezTo>
                      <a:pt x="6549" y="4299"/>
                      <a:pt x="6394" y="4466"/>
                      <a:pt x="6191" y="4466"/>
                    </a:cubicBezTo>
                    <a:lnTo>
                      <a:pt x="4810" y="4466"/>
                    </a:lnTo>
                    <a:cubicBezTo>
                      <a:pt x="4763" y="4466"/>
                      <a:pt x="4727" y="4477"/>
                      <a:pt x="4691" y="4513"/>
                    </a:cubicBezTo>
                    <a:cubicBezTo>
                      <a:pt x="4667" y="4549"/>
                      <a:pt x="4644" y="4608"/>
                      <a:pt x="4667" y="4656"/>
                    </a:cubicBezTo>
                    <a:lnTo>
                      <a:pt x="4763" y="5323"/>
                    </a:lnTo>
                    <a:lnTo>
                      <a:pt x="3596" y="4537"/>
                    </a:lnTo>
                    <a:lnTo>
                      <a:pt x="4191" y="4096"/>
                    </a:lnTo>
                    <a:lnTo>
                      <a:pt x="5513" y="4096"/>
                    </a:lnTo>
                    <a:cubicBezTo>
                      <a:pt x="5882" y="4096"/>
                      <a:pt x="6191" y="3799"/>
                      <a:pt x="6191" y="3418"/>
                    </a:cubicBezTo>
                    <a:lnTo>
                      <a:pt x="6191" y="989"/>
                    </a:lnTo>
                    <a:close/>
                    <a:moveTo>
                      <a:pt x="691" y="1"/>
                    </a:moveTo>
                    <a:cubicBezTo>
                      <a:pt x="322" y="1"/>
                      <a:pt x="0" y="298"/>
                      <a:pt x="0" y="679"/>
                    </a:cubicBezTo>
                    <a:lnTo>
                      <a:pt x="0" y="3430"/>
                    </a:lnTo>
                    <a:cubicBezTo>
                      <a:pt x="0" y="3811"/>
                      <a:pt x="298" y="4120"/>
                      <a:pt x="691" y="4120"/>
                    </a:cubicBezTo>
                    <a:lnTo>
                      <a:pt x="1393" y="4120"/>
                    </a:lnTo>
                    <a:lnTo>
                      <a:pt x="1393" y="4132"/>
                    </a:lnTo>
                    <a:cubicBezTo>
                      <a:pt x="1393" y="4501"/>
                      <a:pt x="1691" y="4823"/>
                      <a:pt x="2072" y="4823"/>
                    </a:cubicBezTo>
                    <a:lnTo>
                      <a:pt x="2203" y="4823"/>
                    </a:lnTo>
                    <a:lnTo>
                      <a:pt x="2143" y="5073"/>
                    </a:lnTo>
                    <a:cubicBezTo>
                      <a:pt x="2119" y="5180"/>
                      <a:pt x="2167" y="5275"/>
                      <a:pt x="2250" y="5335"/>
                    </a:cubicBezTo>
                    <a:cubicBezTo>
                      <a:pt x="2298" y="5370"/>
                      <a:pt x="2346" y="5382"/>
                      <a:pt x="2381" y="5382"/>
                    </a:cubicBezTo>
                    <a:cubicBezTo>
                      <a:pt x="2429" y="5382"/>
                      <a:pt x="2489" y="5370"/>
                      <a:pt x="2536" y="5335"/>
                    </a:cubicBezTo>
                    <a:lnTo>
                      <a:pt x="3251" y="4823"/>
                    </a:lnTo>
                    <a:lnTo>
                      <a:pt x="3417" y="4823"/>
                    </a:lnTo>
                    <a:lnTo>
                      <a:pt x="4751" y="5716"/>
                    </a:lnTo>
                    <a:cubicBezTo>
                      <a:pt x="4798" y="5740"/>
                      <a:pt x="4846" y="5751"/>
                      <a:pt x="4882" y="5751"/>
                    </a:cubicBezTo>
                    <a:cubicBezTo>
                      <a:pt x="4929" y="5751"/>
                      <a:pt x="4977" y="5740"/>
                      <a:pt x="5025" y="5716"/>
                    </a:cubicBezTo>
                    <a:cubicBezTo>
                      <a:pt x="5108" y="5656"/>
                      <a:pt x="5144" y="5561"/>
                      <a:pt x="5120" y="5454"/>
                    </a:cubicBezTo>
                    <a:lnTo>
                      <a:pt x="5025" y="4799"/>
                    </a:lnTo>
                    <a:lnTo>
                      <a:pt x="6215" y="4799"/>
                    </a:lnTo>
                    <a:cubicBezTo>
                      <a:pt x="6584" y="4799"/>
                      <a:pt x="6894" y="4501"/>
                      <a:pt x="6894" y="4120"/>
                    </a:cubicBezTo>
                    <a:lnTo>
                      <a:pt x="6894" y="1370"/>
                    </a:lnTo>
                    <a:cubicBezTo>
                      <a:pt x="6870" y="977"/>
                      <a:pt x="6572" y="679"/>
                      <a:pt x="6191" y="679"/>
                    </a:cubicBezTo>
                    <a:cubicBezTo>
                      <a:pt x="6179" y="298"/>
                      <a:pt x="5882" y="1"/>
                      <a:pt x="55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43"/>
              <p:cNvSpPr/>
              <p:nvPr/>
            </p:nvSpPr>
            <p:spPr>
              <a:xfrm>
                <a:off x="3187822" y="2009177"/>
                <a:ext cx="26926" cy="10280"/>
              </a:xfrm>
              <a:custGeom>
                <a:avLst/>
                <a:gdLst/>
                <a:ahLst/>
                <a:cxnLst/>
                <a:rect l="l" t="t" r="r" b="b"/>
                <a:pathLst>
                  <a:path w="846" h="323" extrusionOk="0">
                    <a:moveTo>
                      <a:pt x="155" y="1"/>
                    </a:moveTo>
                    <a:cubicBezTo>
                      <a:pt x="72" y="1"/>
                      <a:pt x="1" y="72"/>
                      <a:pt x="1" y="167"/>
                    </a:cubicBezTo>
                    <a:cubicBezTo>
                      <a:pt x="1" y="251"/>
                      <a:pt x="72" y="322"/>
                      <a:pt x="155" y="322"/>
                    </a:cubicBezTo>
                    <a:lnTo>
                      <a:pt x="679" y="322"/>
                    </a:lnTo>
                    <a:cubicBezTo>
                      <a:pt x="774" y="322"/>
                      <a:pt x="846" y="251"/>
                      <a:pt x="846" y="167"/>
                    </a:cubicBezTo>
                    <a:cubicBezTo>
                      <a:pt x="846" y="72"/>
                      <a:pt x="774" y="1"/>
                      <a:pt x="6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43"/>
              <p:cNvSpPr/>
              <p:nvPr/>
            </p:nvSpPr>
            <p:spPr>
              <a:xfrm>
                <a:off x="3226110" y="2009177"/>
                <a:ext cx="81478" cy="10280"/>
              </a:xfrm>
              <a:custGeom>
                <a:avLst/>
                <a:gdLst/>
                <a:ahLst/>
                <a:cxnLst/>
                <a:rect l="l" t="t" r="r" b="b"/>
                <a:pathLst>
                  <a:path w="2560" h="323" extrusionOk="0">
                    <a:moveTo>
                      <a:pt x="167" y="1"/>
                    </a:moveTo>
                    <a:cubicBezTo>
                      <a:pt x="72" y="1"/>
                      <a:pt x="0" y="72"/>
                      <a:pt x="0" y="167"/>
                    </a:cubicBezTo>
                    <a:cubicBezTo>
                      <a:pt x="0" y="251"/>
                      <a:pt x="72" y="322"/>
                      <a:pt x="167" y="322"/>
                    </a:cubicBezTo>
                    <a:lnTo>
                      <a:pt x="2393" y="322"/>
                    </a:lnTo>
                    <a:cubicBezTo>
                      <a:pt x="2488" y="322"/>
                      <a:pt x="2560" y="251"/>
                      <a:pt x="2560" y="167"/>
                    </a:cubicBezTo>
                    <a:cubicBezTo>
                      <a:pt x="2560" y="72"/>
                      <a:pt x="2488" y="1"/>
                      <a:pt x="23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43"/>
              <p:cNvSpPr/>
              <p:nvPr/>
            </p:nvSpPr>
            <p:spPr>
              <a:xfrm>
                <a:off x="3187822" y="2036453"/>
                <a:ext cx="119767" cy="10662"/>
              </a:xfrm>
              <a:custGeom>
                <a:avLst/>
                <a:gdLst/>
                <a:ahLst/>
                <a:cxnLst/>
                <a:rect l="l" t="t" r="r" b="b"/>
                <a:pathLst>
                  <a:path w="3763" h="335" extrusionOk="0">
                    <a:moveTo>
                      <a:pt x="155" y="1"/>
                    </a:moveTo>
                    <a:cubicBezTo>
                      <a:pt x="72" y="1"/>
                      <a:pt x="1" y="84"/>
                      <a:pt x="1" y="168"/>
                    </a:cubicBezTo>
                    <a:cubicBezTo>
                      <a:pt x="1" y="263"/>
                      <a:pt x="72" y="334"/>
                      <a:pt x="155" y="334"/>
                    </a:cubicBezTo>
                    <a:lnTo>
                      <a:pt x="3596" y="334"/>
                    </a:lnTo>
                    <a:cubicBezTo>
                      <a:pt x="3691" y="334"/>
                      <a:pt x="3763" y="263"/>
                      <a:pt x="3763" y="168"/>
                    </a:cubicBezTo>
                    <a:cubicBezTo>
                      <a:pt x="3763" y="84"/>
                      <a:pt x="3691" y="1"/>
                      <a:pt x="35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43"/>
              <p:cNvSpPr/>
              <p:nvPr/>
            </p:nvSpPr>
            <p:spPr>
              <a:xfrm>
                <a:off x="3187822" y="2064143"/>
                <a:ext cx="81510" cy="10248"/>
              </a:xfrm>
              <a:custGeom>
                <a:avLst/>
                <a:gdLst/>
                <a:ahLst/>
                <a:cxnLst/>
                <a:rect l="l" t="t" r="r" b="b"/>
                <a:pathLst>
                  <a:path w="2561" h="322" extrusionOk="0">
                    <a:moveTo>
                      <a:pt x="155" y="0"/>
                    </a:moveTo>
                    <a:cubicBezTo>
                      <a:pt x="72" y="0"/>
                      <a:pt x="1" y="72"/>
                      <a:pt x="1" y="167"/>
                    </a:cubicBezTo>
                    <a:cubicBezTo>
                      <a:pt x="1" y="250"/>
                      <a:pt x="72" y="322"/>
                      <a:pt x="155" y="322"/>
                    </a:cubicBezTo>
                    <a:lnTo>
                      <a:pt x="2394" y="322"/>
                    </a:lnTo>
                    <a:cubicBezTo>
                      <a:pt x="2477" y="322"/>
                      <a:pt x="2560" y="250"/>
                      <a:pt x="2560" y="167"/>
                    </a:cubicBezTo>
                    <a:cubicBezTo>
                      <a:pt x="2560" y="72"/>
                      <a:pt x="2477" y="0"/>
                      <a:pt x="23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43"/>
              <p:cNvSpPr/>
              <p:nvPr/>
            </p:nvSpPr>
            <p:spPr>
              <a:xfrm>
                <a:off x="3280663" y="2064143"/>
                <a:ext cx="26926" cy="10248"/>
              </a:xfrm>
              <a:custGeom>
                <a:avLst/>
                <a:gdLst/>
                <a:ahLst/>
                <a:cxnLst/>
                <a:rect l="l" t="t" r="r" b="b"/>
                <a:pathLst>
                  <a:path w="846" h="322" extrusionOk="0">
                    <a:moveTo>
                      <a:pt x="155" y="0"/>
                    </a:moveTo>
                    <a:cubicBezTo>
                      <a:pt x="72" y="0"/>
                      <a:pt x="1" y="72"/>
                      <a:pt x="1" y="167"/>
                    </a:cubicBezTo>
                    <a:cubicBezTo>
                      <a:pt x="1" y="250"/>
                      <a:pt x="72" y="322"/>
                      <a:pt x="155" y="322"/>
                    </a:cubicBezTo>
                    <a:lnTo>
                      <a:pt x="679" y="322"/>
                    </a:lnTo>
                    <a:cubicBezTo>
                      <a:pt x="774" y="322"/>
                      <a:pt x="846" y="250"/>
                      <a:pt x="846" y="167"/>
                    </a:cubicBezTo>
                    <a:cubicBezTo>
                      <a:pt x="846" y="72"/>
                      <a:pt x="774" y="0"/>
                      <a:pt x="6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23" name="Google Shape;323;p43"/>
          <p:cNvGrpSpPr/>
          <p:nvPr/>
        </p:nvGrpSpPr>
        <p:grpSpPr>
          <a:xfrm>
            <a:off x="2565497" y="1548475"/>
            <a:ext cx="953547" cy="829072"/>
            <a:chOff x="6919425" y="1834225"/>
            <a:chExt cx="953547" cy="829072"/>
          </a:xfrm>
        </p:grpSpPr>
        <p:sp>
          <p:nvSpPr>
            <p:cNvPr id="324" name="Google Shape;324;p43"/>
            <p:cNvSpPr/>
            <p:nvPr/>
          </p:nvSpPr>
          <p:spPr>
            <a:xfrm>
              <a:off x="6919425" y="1834225"/>
              <a:ext cx="953547" cy="829072"/>
            </a:xfrm>
            <a:custGeom>
              <a:avLst/>
              <a:gdLst/>
              <a:ahLst/>
              <a:cxnLst/>
              <a:rect l="l" t="t" r="r" b="b"/>
              <a:pathLst>
                <a:path w="76238" h="66286" extrusionOk="0">
                  <a:moveTo>
                    <a:pt x="40846" y="0"/>
                  </a:moveTo>
                  <a:cubicBezTo>
                    <a:pt x="36387" y="0"/>
                    <a:pt x="31933" y="668"/>
                    <a:pt x="27688" y="2013"/>
                  </a:cubicBezTo>
                  <a:cubicBezTo>
                    <a:pt x="19197" y="4706"/>
                    <a:pt x="11208" y="10162"/>
                    <a:pt x="5958" y="17374"/>
                  </a:cubicBezTo>
                  <a:cubicBezTo>
                    <a:pt x="1" y="25592"/>
                    <a:pt x="3265" y="37643"/>
                    <a:pt x="6483" y="46317"/>
                  </a:cubicBezTo>
                  <a:cubicBezTo>
                    <a:pt x="8880" y="52754"/>
                    <a:pt x="12121" y="59350"/>
                    <a:pt x="17964" y="62956"/>
                  </a:cubicBezTo>
                  <a:cubicBezTo>
                    <a:pt x="22263" y="65594"/>
                    <a:pt x="27432" y="66285"/>
                    <a:pt x="32489" y="66285"/>
                  </a:cubicBezTo>
                  <a:cubicBezTo>
                    <a:pt x="32990" y="66285"/>
                    <a:pt x="33490" y="66278"/>
                    <a:pt x="33988" y="66266"/>
                  </a:cubicBezTo>
                  <a:cubicBezTo>
                    <a:pt x="43300" y="66038"/>
                    <a:pt x="52590" y="64075"/>
                    <a:pt x="61195" y="60491"/>
                  </a:cubicBezTo>
                  <a:cubicBezTo>
                    <a:pt x="65806" y="58597"/>
                    <a:pt x="70417" y="56040"/>
                    <a:pt x="73064" y="51818"/>
                  </a:cubicBezTo>
                  <a:cubicBezTo>
                    <a:pt x="75758" y="47572"/>
                    <a:pt x="76032" y="42300"/>
                    <a:pt x="76123" y="37278"/>
                  </a:cubicBezTo>
                  <a:cubicBezTo>
                    <a:pt x="76237" y="29654"/>
                    <a:pt x="75986" y="21620"/>
                    <a:pt x="72106" y="15046"/>
                  </a:cubicBezTo>
                  <a:cubicBezTo>
                    <a:pt x="68842" y="9500"/>
                    <a:pt x="63250" y="5574"/>
                    <a:pt x="57269" y="3154"/>
                  </a:cubicBezTo>
                  <a:cubicBezTo>
                    <a:pt x="56014" y="2652"/>
                    <a:pt x="54713" y="2196"/>
                    <a:pt x="53412" y="1808"/>
                  </a:cubicBezTo>
                  <a:cubicBezTo>
                    <a:pt x="49338" y="605"/>
                    <a:pt x="45090" y="0"/>
                    <a:pt x="408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5" name="Google Shape;325;p43"/>
            <p:cNvGrpSpPr/>
            <p:nvPr/>
          </p:nvGrpSpPr>
          <p:grpSpPr>
            <a:xfrm>
              <a:off x="7098099" y="2029814"/>
              <a:ext cx="596192" cy="437893"/>
              <a:chOff x="1289311" y="2926222"/>
              <a:chExt cx="408156" cy="299783"/>
            </a:xfrm>
          </p:grpSpPr>
          <p:sp>
            <p:nvSpPr>
              <p:cNvPr id="326" name="Google Shape;326;p43"/>
              <p:cNvSpPr/>
              <p:nvPr/>
            </p:nvSpPr>
            <p:spPr>
              <a:xfrm>
                <a:off x="1334029" y="2952385"/>
                <a:ext cx="318339" cy="216395"/>
              </a:xfrm>
              <a:custGeom>
                <a:avLst/>
                <a:gdLst/>
                <a:ahLst/>
                <a:cxnLst/>
                <a:rect l="l" t="t" r="r" b="b"/>
                <a:pathLst>
                  <a:path w="10002" h="6799" extrusionOk="0">
                    <a:moveTo>
                      <a:pt x="3203" y="1369"/>
                    </a:moveTo>
                    <a:cubicBezTo>
                      <a:pt x="3429" y="1369"/>
                      <a:pt x="3620" y="1548"/>
                      <a:pt x="3620" y="1786"/>
                    </a:cubicBezTo>
                    <a:lnTo>
                      <a:pt x="3620" y="2179"/>
                    </a:lnTo>
                    <a:cubicBezTo>
                      <a:pt x="3620" y="2524"/>
                      <a:pt x="3334" y="2798"/>
                      <a:pt x="3012" y="2798"/>
                    </a:cubicBezTo>
                    <a:cubicBezTo>
                      <a:pt x="2679" y="2798"/>
                      <a:pt x="2381" y="2524"/>
                      <a:pt x="2381" y="2179"/>
                    </a:cubicBezTo>
                    <a:lnTo>
                      <a:pt x="2381" y="1786"/>
                    </a:lnTo>
                    <a:cubicBezTo>
                      <a:pt x="2381" y="1560"/>
                      <a:pt x="2560" y="1369"/>
                      <a:pt x="2798" y="1369"/>
                    </a:cubicBezTo>
                    <a:close/>
                    <a:moveTo>
                      <a:pt x="8013" y="1191"/>
                    </a:moveTo>
                    <a:cubicBezTo>
                      <a:pt x="8132" y="1191"/>
                      <a:pt x="8215" y="1274"/>
                      <a:pt x="8215" y="1393"/>
                    </a:cubicBezTo>
                    <a:lnTo>
                      <a:pt x="8215" y="1989"/>
                    </a:lnTo>
                    <a:cubicBezTo>
                      <a:pt x="8215" y="2060"/>
                      <a:pt x="8168" y="2131"/>
                      <a:pt x="8108" y="2167"/>
                    </a:cubicBezTo>
                    <a:cubicBezTo>
                      <a:pt x="8061" y="2203"/>
                      <a:pt x="8025" y="2262"/>
                      <a:pt x="8025" y="2334"/>
                    </a:cubicBezTo>
                    <a:lnTo>
                      <a:pt x="8025" y="2632"/>
                    </a:lnTo>
                    <a:cubicBezTo>
                      <a:pt x="8025" y="2715"/>
                      <a:pt x="8085" y="2798"/>
                      <a:pt x="8168" y="2810"/>
                    </a:cubicBezTo>
                    <a:lnTo>
                      <a:pt x="8680" y="2929"/>
                    </a:lnTo>
                    <a:cubicBezTo>
                      <a:pt x="8763" y="2953"/>
                      <a:pt x="8847" y="3036"/>
                      <a:pt x="8847" y="3132"/>
                    </a:cubicBezTo>
                    <a:lnTo>
                      <a:pt x="8847" y="3191"/>
                    </a:lnTo>
                    <a:lnTo>
                      <a:pt x="6799" y="3191"/>
                    </a:lnTo>
                    <a:lnTo>
                      <a:pt x="6799" y="3132"/>
                    </a:lnTo>
                    <a:cubicBezTo>
                      <a:pt x="6799" y="3024"/>
                      <a:pt x="6858" y="2953"/>
                      <a:pt x="6965" y="2929"/>
                    </a:cubicBezTo>
                    <a:lnTo>
                      <a:pt x="7477" y="2810"/>
                    </a:lnTo>
                    <a:cubicBezTo>
                      <a:pt x="7561" y="2798"/>
                      <a:pt x="7620" y="2715"/>
                      <a:pt x="7620" y="2632"/>
                    </a:cubicBezTo>
                    <a:lnTo>
                      <a:pt x="7620" y="2334"/>
                    </a:lnTo>
                    <a:cubicBezTo>
                      <a:pt x="7596" y="2274"/>
                      <a:pt x="7561" y="2215"/>
                      <a:pt x="7501" y="2167"/>
                    </a:cubicBezTo>
                    <a:cubicBezTo>
                      <a:pt x="7430" y="2120"/>
                      <a:pt x="7406" y="2060"/>
                      <a:pt x="7406" y="1989"/>
                    </a:cubicBezTo>
                    <a:lnTo>
                      <a:pt x="7406" y="1393"/>
                    </a:lnTo>
                    <a:cubicBezTo>
                      <a:pt x="7406" y="1274"/>
                      <a:pt x="7489" y="1191"/>
                      <a:pt x="7608" y="1191"/>
                    </a:cubicBezTo>
                    <a:close/>
                    <a:moveTo>
                      <a:pt x="9620" y="369"/>
                    </a:moveTo>
                    <a:lnTo>
                      <a:pt x="9620" y="3191"/>
                    </a:lnTo>
                    <a:lnTo>
                      <a:pt x="9192" y="3191"/>
                    </a:lnTo>
                    <a:lnTo>
                      <a:pt x="9192" y="3132"/>
                    </a:lnTo>
                    <a:cubicBezTo>
                      <a:pt x="9192" y="2870"/>
                      <a:pt x="9013" y="2632"/>
                      <a:pt x="8739" y="2572"/>
                    </a:cubicBezTo>
                    <a:lnTo>
                      <a:pt x="8382" y="2477"/>
                    </a:lnTo>
                    <a:lnTo>
                      <a:pt x="8382" y="2417"/>
                    </a:lnTo>
                    <a:cubicBezTo>
                      <a:pt x="8501" y="2322"/>
                      <a:pt x="8573" y="2155"/>
                      <a:pt x="8573" y="1977"/>
                    </a:cubicBezTo>
                    <a:lnTo>
                      <a:pt x="8573" y="1381"/>
                    </a:lnTo>
                    <a:cubicBezTo>
                      <a:pt x="8573" y="1048"/>
                      <a:pt x="8311" y="786"/>
                      <a:pt x="7977" y="786"/>
                    </a:cubicBezTo>
                    <a:lnTo>
                      <a:pt x="7584" y="786"/>
                    </a:lnTo>
                    <a:cubicBezTo>
                      <a:pt x="7251" y="786"/>
                      <a:pt x="6989" y="1048"/>
                      <a:pt x="6989" y="1381"/>
                    </a:cubicBezTo>
                    <a:lnTo>
                      <a:pt x="6989" y="1977"/>
                    </a:lnTo>
                    <a:cubicBezTo>
                      <a:pt x="6989" y="2143"/>
                      <a:pt x="7061" y="2298"/>
                      <a:pt x="7180" y="2417"/>
                    </a:cubicBezTo>
                    <a:lnTo>
                      <a:pt x="7180" y="2477"/>
                    </a:lnTo>
                    <a:lnTo>
                      <a:pt x="6822" y="2572"/>
                    </a:lnTo>
                    <a:cubicBezTo>
                      <a:pt x="6549" y="2632"/>
                      <a:pt x="6370" y="2870"/>
                      <a:pt x="6370" y="3132"/>
                    </a:cubicBezTo>
                    <a:lnTo>
                      <a:pt x="6370" y="3191"/>
                    </a:lnTo>
                    <a:lnTo>
                      <a:pt x="5941" y="3191"/>
                    </a:lnTo>
                    <a:lnTo>
                      <a:pt x="5941" y="369"/>
                    </a:lnTo>
                    <a:close/>
                    <a:moveTo>
                      <a:pt x="3227" y="3179"/>
                    </a:moveTo>
                    <a:lnTo>
                      <a:pt x="3227" y="3274"/>
                    </a:lnTo>
                    <a:cubicBezTo>
                      <a:pt x="3203" y="3346"/>
                      <a:pt x="3239" y="3405"/>
                      <a:pt x="3262" y="3465"/>
                    </a:cubicBezTo>
                    <a:lnTo>
                      <a:pt x="3012" y="3715"/>
                    </a:lnTo>
                    <a:lnTo>
                      <a:pt x="3001" y="3715"/>
                    </a:lnTo>
                    <a:lnTo>
                      <a:pt x="2739" y="3465"/>
                    </a:lnTo>
                    <a:cubicBezTo>
                      <a:pt x="2774" y="3405"/>
                      <a:pt x="2798" y="3346"/>
                      <a:pt x="2798" y="3274"/>
                    </a:cubicBezTo>
                    <a:lnTo>
                      <a:pt x="2798" y="3179"/>
                    </a:lnTo>
                    <a:close/>
                    <a:moveTo>
                      <a:pt x="3572" y="3667"/>
                    </a:moveTo>
                    <a:lnTo>
                      <a:pt x="3953" y="3822"/>
                    </a:lnTo>
                    <a:cubicBezTo>
                      <a:pt x="4108" y="3882"/>
                      <a:pt x="4215" y="4048"/>
                      <a:pt x="4215" y="4203"/>
                    </a:cubicBezTo>
                    <a:lnTo>
                      <a:pt x="4215" y="5394"/>
                    </a:lnTo>
                    <a:cubicBezTo>
                      <a:pt x="4215" y="5513"/>
                      <a:pt x="4132" y="5608"/>
                      <a:pt x="4013" y="5608"/>
                    </a:cubicBezTo>
                    <a:lnTo>
                      <a:pt x="3191" y="5608"/>
                    </a:lnTo>
                    <a:lnTo>
                      <a:pt x="3191" y="5382"/>
                    </a:lnTo>
                    <a:lnTo>
                      <a:pt x="3608" y="5382"/>
                    </a:lnTo>
                    <a:cubicBezTo>
                      <a:pt x="3715" y="5382"/>
                      <a:pt x="3798" y="5299"/>
                      <a:pt x="3798" y="5191"/>
                    </a:cubicBezTo>
                    <a:lnTo>
                      <a:pt x="3798" y="4596"/>
                    </a:lnTo>
                    <a:cubicBezTo>
                      <a:pt x="3798" y="4489"/>
                      <a:pt x="3715" y="4406"/>
                      <a:pt x="3608" y="4406"/>
                    </a:cubicBezTo>
                    <a:cubicBezTo>
                      <a:pt x="3501" y="4406"/>
                      <a:pt x="3417" y="4489"/>
                      <a:pt x="3417" y="4596"/>
                    </a:cubicBezTo>
                    <a:lnTo>
                      <a:pt x="3417" y="5013"/>
                    </a:lnTo>
                    <a:lnTo>
                      <a:pt x="2584" y="5013"/>
                    </a:lnTo>
                    <a:lnTo>
                      <a:pt x="2584" y="4596"/>
                    </a:lnTo>
                    <a:cubicBezTo>
                      <a:pt x="2584" y="4489"/>
                      <a:pt x="2489" y="4406"/>
                      <a:pt x="2381" y="4406"/>
                    </a:cubicBezTo>
                    <a:cubicBezTo>
                      <a:pt x="2286" y="4406"/>
                      <a:pt x="2191" y="4489"/>
                      <a:pt x="2191" y="4596"/>
                    </a:cubicBezTo>
                    <a:lnTo>
                      <a:pt x="2191" y="5191"/>
                    </a:lnTo>
                    <a:cubicBezTo>
                      <a:pt x="2191" y="5299"/>
                      <a:pt x="2286" y="5382"/>
                      <a:pt x="2381" y="5382"/>
                    </a:cubicBezTo>
                    <a:lnTo>
                      <a:pt x="2798" y="5382"/>
                    </a:lnTo>
                    <a:lnTo>
                      <a:pt x="2798" y="5608"/>
                    </a:lnTo>
                    <a:lnTo>
                      <a:pt x="1989" y="5608"/>
                    </a:lnTo>
                    <a:cubicBezTo>
                      <a:pt x="1869" y="5608"/>
                      <a:pt x="1774" y="5513"/>
                      <a:pt x="1774" y="5394"/>
                    </a:cubicBezTo>
                    <a:lnTo>
                      <a:pt x="1774" y="4203"/>
                    </a:lnTo>
                    <a:cubicBezTo>
                      <a:pt x="1774" y="4048"/>
                      <a:pt x="1881" y="3882"/>
                      <a:pt x="2048" y="3822"/>
                    </a:cubicBezTo>
                    <a:lnTo>
                      <a:pt x="2417" y="3667"/>
                    </a:lnTo>
                    <a:lnTo>
                      <a:pt x="2727" y="3989"/>
                    </a:lnTo>
                    <a:cubicBezTo>
                      <a:pt x="2798" y="4060"/>
                      <a:pt x="2905" y="4108"/>
                      <a:pt x="3001" y="4108"/>
                    </a:cubicBezTo>
                    <a:cubicBezTo>
                      <a:pt x="3096" y="4108"/>
                      <a:pt x="3191" y="4060"/>
                      <a:pt x="3262" y="3989"/>
                    </a:cubicBezTo>
                    <a:lnTo>
                      <a:pt x="3572" y="3667"/>
                    </a:lnTo>
                    <a:close/>
                    <a:moveTo>
                      <a:pt x="5632" y="5596"/>
                    </a:moveTo>
                    <a:lnTo>
                      <a:pt x="5632" y="6406"/>
                    </a:lnTo>
                    <a:lnTo>
                      <a:pt x="381" y="6406"/>
                    </a:lnTo>
                    <a:lnTo>
                      <a:pt x="381" y="5596"/>
                    </a:lnTo>
                    <a:lnTo>
                      <a:pt x="1429" y="5596"/>
                    </a:lnTo>
                    <a:cubicBezTo>
                      <a:pt x="1512" y="5834"/>
                      <a:pt x="1727" y="5989"/>
                      <a:pt x="2000" y="5989"/>
                    </a:cubicBezTo>
                    <a:lnTo>
                      <a:pt x="4013" y="5989"/>
                    </a:lnTo>
                    <a:cubicBezTo>
                      <a:pt x="4263" y="5989"/>
                      <a:pt x="4489" y="5834"/>
                      <a:pt x="4572" y="5596"/>
                    </a:cubicBezTo>
                    <a:close/>
                    <a:moveTo>
                      <a:pt x="8025" y="4406"/>
                    </a:moveTo>
                    <a:cubicBezTo>
                      <a:pt x="8144" y="4406"/>
                      <a:pt x="8227" y="4489"/>
                      <a:pt x="8227" y="4608"/>
                    </a:cubicBezTo>
                    <a:lnTo>
                      <a:pt x="8227" y="5203"/>
                    </a:lnTo>
                    <a:cubicBezTo>
                      <a:pt x="8227" y="5275"/>
                      <a:pt x="8192" y="5358"/>
                      <a:pt x="8132" y="5382"/>
                    </a:cubicBezTo>
                    <a:cubicBezTo>
                      <a:pt x="8073" y="5418"/>
                      <a:pt x="8037" y="5477"/>
                      <a:pt x="8037" y="5549"/>
                    </a:cubicBezTo>
                    <a:lnTo>
                      <a:pt x="8037" y="5846"/>
                    </a:lnTo>
                    <a:cubicBezTo>
                      <a:pt x="8037" y="5930"/>
                      <a:pt x="8096" y="6013"/>
                      <a:pt x="8192" y="6025"/>
                    </a:cubicBezTo>
                    <a:lnTo>
                      <a:pt x="8692" y="6144"/>
                    </a:lnTo>
                    <a:cubicBezTo>
                      <a:pt x="8787" y="6168"/>
                      <a:pt x="8858" y="6251"/>
                      <a:pt x="8858" y="6346"/>
                    </a:cubicBezTo>
                    <a:lnTo>
                      <a:pt x="8858" y="6406"/>
                    </a:lnTo>
                    <a:lnTo>
                      <a:pt x="6787" y="6406"/>
                    </a:lnTo>
                    <a:lnTo>
                      <a:pt x="6787" y="6346"/>
                    </a:lnTo>
                    <a:cubicBezTo>
                      <a:pt x="6787" y="6251"/>
                      <a:pt x="6846" y="6168"/>
                      <a:pt x="6953" y="6144"/>
                    </a:cubicBezTo>
                    <a:lnTo>
                      <a:pt x="7465" y="6025"/>
                    </a:lnTo>
                    <a:cubicBezTo>
                      <a:pt x="7549" y="6013"/>
                      <a:pt x="7608" y="5930"/>
                      <a:pt x="7608" y="5846"/>
                    </a:cubicBezTo>
                    <a:lnTo>
                      <a:pt x="7608" y="5549"/>
                    </a:lnTo>
                    <a:cubicBezTo>
                      <a:pt x="7608" y="5489"/>
                      <a:pt x="7584" y="5418"/>
                      <a:pt x="7513" y="5382"/>
                    </a:cubicBezTo>
                    <a:cubicBezTo>
                      <a:pt x="7442" y="5334"/>
                      <a:pt x="7418" y="5275"/>
                      <a:pt x="7418" y="5203"/>
                    </a:cubicBezTo>
                    <a:lnTo>
                      <a:pt x="7418" y="4608"/>
                    </a:lnTo>
                    <a:cubicBezTo>
                      <a:pt x="7418" y="4489"/>
                      <a:pt x="7501" y="4406"/>
                      <a:pt x="7620" y="4406"/>
                    </a:cubicBezTo>
                    <a:close/>
                    <a:moveTo>
                      <a:pt x="9585" y="3584"/>
                    </a:moveTo>
                    <a:lnTo>
                      <a:pt x="9585" y="6406"/>
                    </a:lnTo>
                    <a:lnTo>
                      <a:pt x="9204" y="6406"/>
                    </a:lnTo>
                    <a:lnTo>
                      <a:pt x="9204" y="6346"/>
                    </a:lnTo>
                    <a:cubicBezTo>
                      <a:pt x="9204" y="6084"/>
                      <a:pt x="9025" y="5846"/>
                      <a:pt x="8751" y="5787"/>
                    </a:cubicBezTo>
                    <a:lnTo>
                      <a:pt x="8394" y="5691"/>
                    </a:lnTo>
                    <a:lnTo>
                      <a:pt x="8394" y="5632"/>
                    </a:lnTo>
                    <a:cubicBezTo>
                      <a:pt x="8513" y="5537"/>
                      <a:pt x="8596" y="5370"/>
                      <a:pt x="8596" y="5191"/>
                    </a:cubicBezTo>
                    <a:lnTo>
                      <a:pt x="8596" y="4596"/>
                    </a:lnTo>
                    <a:cubicBezTo>
                      <a:pt x="8596" y="4263"/>
                      <a:pt x="8323" y="4001"/>
                      <a:pt x="8001" y="4001"/>
                    </a:cubicBezTo>
                    <a:lnTo>
                      <a:pt x="7596" y="4001"/>
                    </a:lnTo>
                    <a:cubicBezTo>
                      <a:pt x="7263" y="4001"/>
                      <a:pt x="7001" y="4263"/>
                      <a:pt x="7001" y="4596"/>
                    </a:cubicBezTo>
                    <a:lnTo>
                      <a:pt x="7001" y="5191"/>
                    </a:lnTo>
                    <a:cubicBezTo>
                      <a:pt x="7001" y="5358"/>
                      <a:pt x="7072" y="5513"/>
                      <a:pt x="7192" y="5632"/>
                    </a:cubicBezTo>
                    <a:lnTo>
                      <a:pt x="7192" y="5691"/>
                    </a:lnTo>
                    <a:lnTo>
                      <a:pt x="6834" y="5787"/>
                    </a:lnTo>
                    <a:cubicBezTo>
                      <a:pt x="6572" y="5846"/>
                      <a:pt x="6394" y="6084"/>
                      <a:pt x="6394" y="6346"/>
                    </a:cubicBezTo>
                    <a:lnTo>
                      <a:pt x="6394" y="6406"/>
                    </a:lnTo>
                    <a:lnTo>
                      <a:pt x="5953" y="6406"/>
                    </a:lnTo>
                    <a:lnTo>
                      <a:pt x="5953" y="3584"/>
                    </a:lnTo>
                    <a:close/>
                    <a:moveTo>
                      <a:pt x="203" y="0"/>
                    </a:moveTo>
                    <a:cubicBezTo>
                      <a:pt x="95" y="0"/>
                      <a:pt x="0" y="84"/>
                      <a:pt x="0" y="191"/>
                    </a:cubicBezTo>
                    <a:lnTo>
                      <a:pt x="0" y="6596"/>
                    </a:lnTo>
                    <a:cubicBezTo>
                      <a:pt x="0" y="6703"/>
                      <a:pt x="95" y="6799"/>
                      <a:pt x="203" y="6799"/>
                    </a:cubicBezTo>
                    <a:lnTo>
                      <a:pt x="9811" y="6799"/>
                    </a:lnTo>
                    <a:cubicBezTo>
                      <a:pt x="9918" y="6799"/>
                      <a:pt x="10001" y="6703"/>
                      <a:pt x="10001" y="6596"/>
                    </a:cubicBezTo>
                    <a:lnTo>
                      <a:pt x="10001" y="191"/>
                    </a:lnTo>
                    <a:cubicBezTo>
                      <a:pt x="10001" y="84"/>
                      <a:pt x="9918" y="0"/>
                      <a:pt x="9811" y="0"/>
                    </a:cubicBezTo>
                    <a:lnTo>
                      <a:pt x="1584" y="0"/>
                    </a:lnTo>
                    <a:cubicBezTo>
                      <a:pt x="1477" y="0"/>
                      <a:pt x="1381" y="84"/>
                      <a:pt x="1381" y="191"/>
                    </a:cubicBezTo>
                    <a:cubicBezTo>
                      <a:pt x="1381" y="286"/>
                      <a:pt x="1477" y="381"/>
                      <a:pt x="1584" y="381"/>
                    </a:cubicBezTo>
                    <a:lnTo>
                      <a:pt x="5596" y="381"/>
                    </a:lnTo>
                    <a:lnTo>
                      <a:pt x="5596" y="5215"/>
                    </a:lnTo>
                    <a:lnTo>
                      <a:pt x="4572" y="5215"/>
                    </a:lnTo>
                    <a:lnTo>
                      <a:pt x="4572" y="4203"/>
                    </a:lnTo>
                    <a:cubicBezTo>
                      <a:pt x="4572" y="3882"/>
                      <a:pt x="4370" y="3584"/>
                      <a:pt x="4072" y="3477"/>
                    </a:cubicBezTo>
                    <a:lnTo>
                      <a:pt x="3572" y="3286"/>
                    </a:lnTo>
                    <a:lnTo>
                      <a:pt x="3572" y="3274"/>
                    </a:lnTo>
                    <a:lnTo>
                      <a:pt x="3572" y="2989"/>
                    </a:lnTo>
                    <a:cubicBezTo>
                      <a:pt x="3810" y="2810"/>
                      <a:pt x="3977" y="2512"/>
                      <a:pt x="3977" y="2203"/>
                    </a:cubicBezTo>
                    <a:lnTo>
                      <a:pt x="3977" y="1798"/>
                    </a:lnTo>
                    <a:cubicBezTo>
                      <a:pt x="3977" y="1369"/>
                      <a:pt x="3620" y="1012"/>
                      <a:pt x="3191" y="1012"/>
                    </a:cubicBezTo>
                    <a:lnTo>
                      <a:pt x="2786" y="1012"/>
                    </a:lnTo>
                    <a:cubicBezTo>
                      <a:pt x="2358" y="1012"/>
                      <a:pt x="2000" y="1369"/>
                      <a:pt x="2000" y="1798"/>
                    </a:cubicBezTo>
                    <a:lnTo>
                      <a:pt x="2000" y="2203"/>
                    </a:lnTo>
                    <a:cubicBezTo>
                      <a:pt x="2000" y="2524"/>
                      <a:pt x="2167" y="2810"/>
                      <a:pt x="2405" y="2989"/>
                    </a:cubicBezTo>
                    <a:lnTo>
                      <a:pt x="2405" y="3274"/>
                    </a:lnTo>
                    <a:lnTo>
                      <a:pt x="2405" y="3286"/>
                    </a:lnTo>
                    <a:lnTo>
                      <a:pt x="1905" y="3477"/>
                    </a:lnTo>
                    <a:cubicBezTo>
                      <a:pt x="1608" y="3596"/>
                      <a:pt x="1405" y="3894"/>
                      <a:pt x="1405" y="4203"/>
                    </a:cubicBezTo>
                    <a:lnTo>
                      <a:pt x="1405" y="5215"/>
                    </a:lnTo>
                    <a:lnTo>
                      <a:pt x="381" y="5215"/>
                    </a:lnTo>
                    <a:lnTo>
                      <a:pt x="381" y="381"/>
                    </a:lnTo>
                    <a:lnTo>
                      <a:pt x="798" y="381"/>
                    </a:lnTo>
                    <a:cubicBezTo>
                      <a:pt x="893" y="381"/>
                      <a:pt x="988" y="286"/>
                      <a:pt x="988" y="191"/>
                    </a:cubicBezTo>
                    <a:cubicBezTo>
                      <a:pt x="988" y="84"/>
                      <a:pt x="893" y="0"/>
                      <a:pt x="7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43"/>
              <p:cNvSpPr/>
              <p:nvPr/>
            </p:nvSpPr>
            <p:spPr>
              <a:xfrm>
                <a:off x="1289311" y="2926222"/>
                <a:ext cx="408156" cy="299783"/>
              </a:xfrm>
              <a:custGeom>
                <a:avLst/>
                <a:gdLst/>
                <a:ahLst/>
                <a:cxnLst/>
                <a:rect l="l" t="t" r="r" b="b"/>
                <a:pathLst>
                  <a:path w="12824" h="9419" extrusionOk="0">
                    <a:moveTo>
                      <a:pt x="11621" y="382"/>
                    </a:moveTo>
                    <a:cubicBezTo>
                      <a:pt x="11740" y="382"/>
                      <a:pt x="11823" y="477"/>
                      <a:pt x="11823" y="596"/>
                    </a:cubicBezTo>
                    <a:lnTo>
                      <a:pt x="11823" y="8037"/>
                    </a:lnTo>
                    <a:lnTo>
                      <a:pt x="11406" y="8037"/>
                    </a:lnTo>
                    <a:cubicBezTo>
                      <a:pt x="11299" y="8037"/>
                      <a:pt x="11216" y="8121"/>
                      <a:pt x="11216" y="8228"/>
                    </a:cubicBezTo>
                    <a:cubicBezTo>
                      <a:pt x="11216" y="8335"/>
                      <a:pt x="11299" y="8418"/>
                      <a:pt x="11406" y="8418"/>
                    </a:cubicBezTo>
                    <a:lnTo>
                      <a:pt x="12407" y="8418"/>
                    </a:lnTo>
                    <a:cubicBezTo>
                      <a:pt x="12407" y="8418"/>
                      <a:pt x="12418" y="8418"/>
                      <a:pt x="12418" y="8442"/>
                    </a:cubicBezTo>
                    <a:lnTo>
                      <a:pt x="12418" y="8835"/>
                    </a:lnTo>
                    <a:cubicBezTo>
                      <a:pt x="12442" y="8942"/>
                      <a:pt x="12347" y="9049"/>
                      <a:pt x="12228" y="9049"/>
                    </a:cubicBezTo>
                    <a:lnTo>
                      <a:pt x="596" y="9049"/>
                    </a:lnTo>
                    <a:cubicBezTo>
                      <a:pt x="476" y="9049"/>
                      <a:pt x="381" y="8954"/>
                      <a:pt x="381" y="8835"/>
                    </a:cubicBezTo>
                    <a:lnTo>
                      <a:pt x="381" y="8442"/>
                    </a:lnTo>
                    <a:cubicBezTo>
                      <a:pt x="381" y="8442"/>
                      <a:pt x="381" y="8418"/>
                      <a:pt x="393" y="8418"/>
                    </a:cubicBezTo>
                    <a:lnTo>
                      <a:pt x="10621" y="8418"/>
                    </a:lnTo>
                    <a:cubicBezTo>
                      <a:pt x="10728" y="8418"/>
                      <a:pt x="10811" y="8335"/>
                      <a:pt x="10811" y="8228"/>
                    </a:cubicBezTo>
                    <a:cubicBezTo>
                      <a:pt x="10811" y="8121"/>
                      <a:pt x="10728" y="8037"/>
                      <a:pt x="10621" y="8037"/>
                    </a:cubicBezTo>
                    <a:lnTo>
                      <a:pt x="977" y="8037"/>
                    </a:lnTo>
                    <a:lnTo>
                      <a:pt x="977" y="596"/>
                    </a:lnTo>
                    <a:cubicBezTo>
                      <a:pt x="977" y="477"/>
                      <a:pt x="1072" y="382"/>
                      <a:pt x="1179" y="382"/>
                    </a:cubicBezTo>
                    <a:close/>
                    <a:moveTo>
                      <a:pt x="1191" y="1"/>
                    </a:moveTo>
                    <a:cubicBezTo>
                      <a:pt x="857" y="1"/>
                      <a:pt x="596" y="263"/>
                      <a:pt x="596" y="596"/>
                    </a:cubicBezTo>
                    <a:lnTo>
                      <a:pt x="596" y="8037"/>
                    </a:lnTo>
                    <a:lnTo>
                      <a:pt x="381" y="8037"/>
                    </a:lnTo>
                    <a:cubicBezTo>
                      <a:pt x="179" y="8037"/>
                      <a:pt x="0" y="8216"/>
                      <a:pt x="0" y="8418"/>
                    </a:cubicBezTo>
                    <a:lnTo>
                      <a:pt x="0" y="8823"/>
                    </a:lnTo>
                    <a:cubicBezTo>
                      <a:pt x="0" y="9157"/>
                      <a:pt x="262" y="9419"/>
                      <a:pt x="596" y="9419"/>
                    </a:cubicBezTo>
                    <a:lnTo>
                      <a:pt x="12228" y="9419"/>
                    </a:lnTo>
                    <a:cubicBezTo>
                      <a:pt x="12561" y="9419"/>
                      <a:pt x="12823" y="9157"/>
                      <a:pt x="12823" y="8823"/>
                    </a:cubicBezTo>
                    <a:lnTo>
                      <a:pt x="12823" y="8418"/>
                    </a:lnTo>
                    <a:cubicBezTo>
                      <a:pt x="12811" y="8216"/>
                      <a:pt x="12645" y="8037"/>
                      <a:pt x="12418" y="8037"/>
                    </a:cubicBezTo>
                    <a:lnTo>
                      <a:pt x="12216" y="8037"/>
                    </a:lnTo>
                    <a:lnTo>
                      <a:pt x="12216" y="596"/>
                    </a:lnTo>
                    <a:cubicBezTo>
                      <a:pt x="12216" y="263"/>
                      <a:pt x="11942" y="1"/>
                      <a:pt x="116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theme/theme1.xml><?xml version="1.0" encoding="utf-8"?>
<a:theme xmlns:a="http://schemas.openxmlformats.org/drawingml/2006/main" name="Pure Natic XL by Slidesgo">
  <a:themeElements>
    <a:clrScheme name="Simple Light">
      <a:dk1>
        <a:srgbClr val="000000"/>
      </a:dk1>
      <a:lt1>
        <a:srgbClr val="FFFFFF"/>
      </a:lt1>
      <a:dk2>
        <a:srgbClr val="666666"/>
      </a:dk2>
      <a:lt2>
        <a:srgbClr val="F3F3F3"/>
      </a:lt2>
      <a:accent1>
        <a:srgbClr val="B7B7B7"/>
      </a:accent1>
      <a:accent2>
        <a:srgbClr val="212121"/>
      </a:accent2>
      <a:accent3>
        <a:srgbClr val="FFFFFF"/>
      </a:accent3>
      <a:accent4>
        <a:srgbClr val="D4D4D4"/>
      </a:accent4>
      <a:accent5>
        <a:srgbClr val="666666"/>
      </a:accent5>
      <a:accent6>
        <a:srgbClr val="000000"/>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2249</Words>
  <Application>Microsoft Office PowerPoint</Application>
  <PresentationFormat>On-screen Show (16:9)</PresentationFormat>
  <Paragraphs>397</Paragraphs>
  <Slides>51</Slides>
  <Notes>37</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51</vt:i4>
      </vt:variant>
    </vt:vector>
  </HeadingPairs>
  <TitlesOfParts>
    <vt:vector size="61" baseType="lpstr">
      <vt:lpstr>Montserrat</vt:lpstr>
      <vt:lpstr>Consolas</vt:lpstr>
      <vt:lpstr>Arial</vt:lpstr>
      <vt:lpstr>Sahitya</vt:lpstr>
      <vt:lpstr>Playfair Display</vt:lpstr>
      <vt:lpstr>Abel</vt:lpstr>
      <vt:lpstr>Livvic</vt:lpstr>
      <vt:lpstr>Courier New</vt:lpstr>
      <vt:lpstr>Calibri</vt:lpstr>
      <vt:lpstr>Pure Natic XL by Slidesgo</vt:lpstr>
      <vt:lpstr>Pandas</vt:lpstr>
      <vt:lpstr>Our Team</vt:lpstr>
      <vt:lpstr>Table of Contents</vt:lpstr>
      <vt:lpstr>Background</vt:lpstr>
      <vt:lpstr>Introduction</vt:lpstr>
      <vt:lpstr>Business Challenges</vt:lpstr>
      <vt:lpstr>Background</vt:lpstr>
      <vt:lpstr>PowerPoint Presentation</vt:lpstr>
      <vt:lpstr>Analytic Approach</vt:lpstr>
      <vt:lpstr>Metric Evaluation</vt:lpstr>
      <vt:lpstr>Data Understanding &amp; Exploration</vt:lpstr>
      <vt:lpstr>Data Description</vt:lpstr>
      <vt:lpstr>Data Correlation</vt:lpstr>
      <vt:lpstr>PowerPoint Presentation</vt:lpstr>
      <vt:lpstr> Identify Data Imbalance</vt:lpstr>
      <vt:lpstr>Data Analysis</vt:lpstr>
      <vt:lpstr>City and CDI</vt:lpstr>
      <vt:lpstr>Experience</vt:lpstr>
      <vt:lpstr>Educational Background</vt:lpstr>
      <vt:lpstr>Educational Background</vt:lpstr>
      <vt:lpstr>Relevant Experience</vt:lpstr>
      <vt:lpstr>Training Hours</vt:lpstr>
      <vt:lpstr>Data Preprocessing</vt:lpstr>
      <vt:lpstr>Handling Missing Values: Analysis based </vt:lpstr>
      <vt:lpstr>Handling Missing Values: Analysis based </vt:lpstr>
      <vt:lpstr>Handling Missing Values: Analysis based </vt:lpstr>
      <vt:lpstr>Handling Missing Values: Analysis based </vt:lpstr>
      <vt:lpstr>Handling Missing Values: Analysis based </vt:lpstr>
      <vt:lpstr>Handling Missing Values: Simple Imputer with Constant </vt:lpstr>
      <vt:lpstr>Correcting Inconsistency </vt:lpstr>
      <vt:lpstr>Feature Engineering: Nominal Categorical Encoding </vt:lpstr>
      <vt:lpstr>Feature Engineering: Ordinal Categorical Encoding </vt:lpstr>
      <vt:lpstr>Feature Selection </vt:lpstr>
      <vt:lpstr>Modelling &amp; Evaluation</vt:lpstr>
      <vt:lpstr>Modelling Steps</vt:lpstr>
      <vt:lpstr>Data Splitting</vt:lpstr>
      <vt:lpstr>Model Selection</vt:lpstr>
      <vt:lpstr>Model Selection </vt:lpstr>
      <vt:lpstr>Model Selection</vt:lpstr>
      <vt:lpstr>Imbalance Data Handling</vt:lpstr>
      <vt:lpstr>Imbalance Data Handling</vt:lpstr>
      <vt:lpstr>Hyperparameter Tuning</vt:lpstr>
      <vt:lpstr>Hyperparameter Tuning</vt:lpstr>
      <vt:lpstr>Final Model</vt:lpstr>
      <vt:lpstr>Conclusion and Recommendation</vt:lpstr>
      <vt:lpstr>SHAP Summary Plot</vt:lpstr>
      <vt:lpstr>Class 1 Characteristics</vt:lpstr>
      <vt:lpstr>Conclusions</vt:lpstr>
      <vt:lpstr>Conclusions</vt:lpstr>
      <vt:lpstr>Recommendations</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Pure Natic</dc:title>
  <dc:creator>Agatha</dc:creator>
  <cp:lastModifiedBy> </cp:lastModifiedBy>
  <cp:revision>3</cp:revision>
  <dcterms:modified xsi:type="dcterms:W3CDTF">2021-09-30T08:29:28Z</dcterms:modified>
</cp:coreProperties>
</file>